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347" r:id="rId2"/>
    <p:sldId id="381" r:id="rId3"/>
    <p:sldId id="382" r:id="rId4"/>
    <p:sldId id="308" r:id="rId5"/>
    <p:sldId id="367" r:id="rId6"/>
    <p:sldId id="366" r:id="rId7"/>
    <p:sldId id="324" r:id="rId8"/>
    <p:sldId id="368" r:id="rId9"/>
    <p:sldId id="369" r:id="rId10"/>
    <p:sldId id="374" r:id="rId11"/>
    <p:sldId id="371" r:id="rId12"/>
    <p:sldId id="376" r:id="rId13"/>
    <p:sldId id="383" r:id="rId14"/>
    <p:sldId id="384" r:id="rId15"/>
    <p:sldId id="385" r:id="rId16"/>
    <p:sldId id="386" r:id="rId17"/>
    <p:sldId id="377" r:id="rId18"/>
    <p:sldId id="378" r:id="rId19"/>
    <p:sldId id="372" r:id="rId20"/>
    <p:sldId id="375" r:id="rId21"/>
    <p:sldId id="373" r:id="rId22"/>
    <p:sldId id="380" r:id="rId23"/>
    <p:sldId id="379" r:id="rId24"/>
  </p:sldIdLst>
  <p:sldSz cx="9144000" cy="6858000" type="screen4x3"/>
  <p:notesSz cx="6808788" cy="9940925"/>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869">
          <p15:clr>
            <a:srgbClr val="A4A3A4"/>
          </p15:clr>
        </p15:guide>
        <p15:guide id="2" pos="1648">
          <p15:clr>
            <a:srgbClr val="A4A3A4"/>
          </p15:clr>
        </p15:guide>
      </p15:sldGuideLst>
    </p:ext>
    <p:ext uri="{2D200454-40CA-4A62-9FC3-DE9A4176ACB9}">
      <p15:notesGuideLst xmlns="" xmlns:p15="http://schemas.microsoft.com/office/powerpoint/2012/main">
        <p15:guide id="1" orient="horz" pos="3131">
          <p15:clr>
            <a:srgbClr val="A4A3A4"/>
          </p15:clr>
        </p15:guide>
        <p15:guide id="2" pos="214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ha Andreas" initials="RA"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6BAE"/>
    <a:srgbClr val="FFFFFF"/>
    <a:srgbClr val="707196"/>
    <a:srgbClr val="B9C4A5"/>
    <a:srgbClr val="E27158"/>
    <a:srgbClr val="91A89F"/>
    <a:srgbClr val="000000"/>
    <a:srgbClr val="005187"/>
    <a:srgbClr val="F3F4F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45" autoAdjust="0"/>
    <p:restoredTop sz="93736" autoAdjust="0"/>
  </p:normalViewPr>
  <p:slideViewPr>
    <p:cSldViewPr snapToGrid="0" snapToObjects="1">
      <p:cViewPr>
        <p:scale>
          <a:sx n="80" d="100"/>
          <a:sy n="80" d="100"/>
        </p:scale>
        <p:origin x="-182" y="-58"/>
      </p:cViewPr>
      <p:guideLst>
        <p:guide orient="horz" pos="869"/>
        <p:guide pos="16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63" d="100"/>
          <a:sy n="63" d="100"/>
        </p:scale>
        <p:origin x="-3125" y="-62"/>
      </p:cViewPr>
      <p:guideLst>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56737" y="0"/>
            <a:ext cx="2950475" cy="497046"/>
          </a:xfrm>
          <a:prstGeom prst="rect">
            <a:avLst/>
          </a:prstGeom>
        </p:spPr>
        <p:txBody>
          <a:bodyPr vert="horz" lIns="91440" tIns="45720" rIns="91440" bIns="45720" rtlCol="0"/>
          <a:lstStyle>
            <a:lvl1pPr algn="r">
              <a:defRPr sz="1200"/>
            </a:lvl1pPr>
          </a:lstStyle>
          <a:p>
            <a:fld id="{CB822675-BA6A-B546-A4E0-6963A9A9EA08}" type="datetimeFigureOut">
              <a:t>09.11.2016</a:t>
            </a:fld>
            <a:endParaRPr lang="de-DE"/>
          </a:p>
        </p:txBody>
      </p:sp>
      <p:sp>
        <p:nvSpPr>
          <p:cNvPr id="4" name="Fußzeilenplatzhalter 3"/>
          <p:cNvSpPr>
            <a:spLocks noGrp="1"/>
          </p:cNvSpPr>
          <p:nvPr>
            <p:ph type="ftr" sz="quarter" idx="2"/>
          </p:nvPr>
        </p:nvSpPr>
        <p:spPr>
          <a:xfrm>
            <a:off x="0" y="9442154"/>
            <a:ext cx="2950475" cy="497046"/>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56737" y="9442154"/>
            <a:ext cx="2950475" cy="497046"/>
          </a:xfrm>
          <a:prstGeom prst="rect">
            <a:avLst/>
          </a:prstGeom>
        </p:spPr>
        <p:txBody>
          <a:bodyPr vert="horz" lIns="91440" tIns="45720" rIns="91440" bIns="45720" rtlCol="0" anchor="b"/>
          <a:lstStyle>
            <a:lvl1pPr algn="r">
              <a:defRPr sz="1200"/>
            </a:lvl1pPr>
          </a:lstStyle>
          <a:p>
            <a:fld id="{D306164C-E25C-F54E-8922-E51CCC6BD507}" type="slidenum">
              <a:t>‹Nr.›</a:t>
            </a:fld>
            <a:endParaRPr lang="de-DE"/>
          </a:p>
        </p:txBody>
      </p:sp>
    </p:spTree>
    <p:extLst>
      <p:ext uri="{BB962C8B-B14F-4D97-AF65-F5344CB8AC3E}">
        <p14:creationId xmlns:p14="http://schemas.microsoft.com/office/powerpoint/2010/main" val="35889004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56737" y="0"/>
            <a:ext cx="2950475" cy="497046"/>
          </a:xfrm>
          <a:prstGeom prst="rect">
            <a:avLst/>
          </a:prstGeom>
        </p:spPr>
        <p:txBody>
          <a:bodyPr vert="horz" lIns="91440" tIns="45720" rIns="91440" bIns="45720" rtlCol="0"/>
          <a:lstStyle>
            <a:lvl1pPr algn="r">
              <a:defRPr sz="1200"/>
            </a:lvl1pPr>
          </a:lstStyle>
          <a:p>
            <a:fld id="{5D21220F-6AD8-F544-AC0C-C4EA3F4D7A1D}" type="datetimeFigureOut">
              <a:t>09.11.2016</a:t>
            </a:fld>
            <a:endParaRPr lang="de-DE"/>
          </a:p>
        </p:txBody>
      </p:sp>
      <p:sp>
        <p:nvSpPr>
          <p:cNvPr id="4" name="Folienbildplatzhalter 3"/>
          <p:cNvSpPr>
            <a:spLocks noGrp="1" noRot="1" noChangeAspect="1"/>
          </p:cNvSpPr>
          <p:nvPr>
            <p:ph type="sldImg" idx="2"/>
          </p:nvPr>
        </p:nvSpPr>
        <p:spPr>
          <a:xfrm>
            <a:off x="920750" y="746125"/>
            <a:ext cx="4967288" cy="372745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0879" y="4721940"/>
            <a:ext cx="5447030" cy="4473416"/>
          </a:xfrm>
          <a:prstGeom prst="rect">
            <a:avLst/>
          </a:prstGeom>
        </p:spPr>
        <p:txBody>
          <a:bodyPr vert="horz" lIns="91440" tIns="45720" rIns="91440" bIns="45720" rtlCol="0"/>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6" name="Fußzeilenplatzhalter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56737" y="9442154"/>
            <a:ext cx="2950475" cy="497046"/>
          </a:xfrm>
          <a:prstGeom prst="rect">
            <a:avLst/>
          </a:prstGeom>
        </p:spPr>
        <p:txBody>
          <a:bodyPr vert="horz" lIns="91440" tIns="45720" rIns="91440" bIns="45720" rtlCol="0" anchor="b"/>
          <a:lstStyle>
            <a:lvl1pPr algn="r">
              <a:defRPr sz="1200"/>
            </a:lvl1pPr>
          </a:lstStyle>
          <a:p>
            <a:fld id="{3DE5ECA4-3C82-1F45-A860-7D163CFFB7B4}" type="slidenum">
              <a:t>‹Nr.›</a:t>
            </a:fld>
            <a:endParaRPr lang="de-DE"/>
          </a:p>
        </p:txBody>
      </p:sp>
    </p:spTree>
    <p:extLst>
      <p:ext uri="{BB962C8B-B14F-4D97-AF65-F5344CB8AC3E}">
        <p14:creationId xmlns:p14="http://schemas.microsoft.com/office/powerpoint/2010/main" val="334248027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1</a:t>
            </a:fld>
            <a:endParaRPr lang="de-AT"/>
          </a:p>
        </p:txBody>
      </p:sp>
    </p:spTree>
    <p:extLst>
      <p:ext uri="{BB962C8B-B14F-4D97-AF65-F5344CB8AC3E}">
        <p14:creationId xmlns:p14="http://schemas.microsoft.com/office/powerpoint/2010/main" val="2955523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000" dirty="0" smtClean="0"/>
              <a:t>Das Lebensmittelbewirtschaftungsgesetz BGBl. Nr. 789/1997 zählt zu den Wirtschaftslenkungsgesetzen.</a:t>
            </a:r>
          </a:p>
          <a:p>
            <a:r>
              <a:rPr lang="de-DE" sz="1000" dirty="0" smtClean="0"/>
              <a:t>Mit dem Lebensmittelbewirtschaftungsgesetz soll die Aufrechterhaltung oder Wiederherstellung einer ungestörten Erzeugung und Verteilung von Waren erreicht werden, um die gesamte Bevölkerung und sonstige Bedarfsträger, einschließlich jener der militärischen Landesverteidigung ausreichend versorgen zu können. Dabei ist auf die gesamtwirtschaftlich zweckmäßigste Nutzung der Waren sowie auf bestehende völkerrechtliche Verpflichtungen Bedacht zu nehmen.</a:t>
            </a:r>
          </a:p>
          <a:p>
            <a:r>
              <a:rPr lang="de-DE" sz="1000" dirty="0" smtClean="0"/>
              <a:t>Das LMBG 1997 definiert beim Warenkatalog - § 2 Abs.1 Z 1 "Lebensmittel einschließlich Trinkwasser". Daher können im Krisenfall Lenkungsmaßnahmen auch für Trinkwasser getroffen werden. </a:t>
            </a:r>
          </a:p>
          <a:p>
            <a:endParaRPr lang="de-AT" sz="1000" dirty="0" smtClean="0"/>
          </a:p>
          <a:p>
            <a:r>
              <a:rPr lang="de-AT" sz="1000" kern="1200" dirty="0" smtClean="0">
                <a:solidFill>
                  <a:schemeClr val="tx1"/>
                </a:solidFill>
                <a:effectLst/>
                <a:latin typeface="+mn-lt"/>
                <a:ea typeface="+mn-ea"/>
                <a:cs typeface="+mn-cs"/>
              </a:rPr>
              <a:t>Im Steiermärkischen Wasserleitungsgesetz 1971 in § 3 Abs. 3 findet sich ein Hinweis, dass bei Betriebsstörungen von mehr als 24 Stunden Dauer die Gemeinde eine Notversorgung mit einwandfreiem Wasser zu bewirken hat.</a:t>
            </a:r>
            <a:endParaRPr lang="de-AT" sz="1000" dirty="0"/>
          </a:p>
        </p:txBody>
      </p:sp>
      <p:sp>
        <p:nvSpPr>
          <p:cNvPr id="4" name="Foliennummernplatzhalter 3"/>
          <p:cNvSpPr>
            <a:spLocks noGrp="1"/>
          </p:cNvSpPr>
          <p:nvPr>
            <p:ph type="sldNum" sz="quarter" idx="10"/>
          </p:nvPr>
        </p:nvSpPr>
        <p:spPr/>
        <p:txBody>
          <a:bodyPr/>
          <a:lstStyle/>
          <a:p>
            <a:fld id="{3DE5ECA4-3C82-1F45-A860-7D163CFFB7B4}" type="slidenum">
              <a:rPr lang="de-AT" smtClean="0"/>
              <a:t>10</a:t>
            </a:fld>
            <a:endParaRPr lang="de-AT"/>
          </a:p>
        </p:txBody>
      </p:sp>
    </p:spTree>
    <p:extLst>
      <p:ext uri="{BB962C8B-B14F-4D97-AF65-F5344CB8AC3E}">
        <p14:creationId xmlns:p14="http://schemas.microsoft.com/office/powerpoint/2010/main" val="494573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smtClean="0"/>
              <a:t>Vorbereitendes Km:</a:t>
            </a:r>
            <a:r>
              <a:rPr lang="de-AT" baseline="0" dirty="0" smtClean="0"/>
              <a:t> normalbetrieb , dazu zählen unter anderem strukturelle </a:t>
            </a:r>
            <a:r>
              <a:rPr lang="de-AT" baseline="0" dirty="0" err="1" smtClean="0"/>
              <a:t>vorbereitung</a:t>
            </a:r>
            <a:r>
              <a:rPr lang="de-AT" baseline="0" dirty="0" smtClean="0"/>
              <a:t> und </a:t>
            </a:r>
            <a:r>
              <a:rPr lang="de-AT" baseline="0" dirty="0" err="1" smtClean="0"/>
              <a:t>training</a:t>
            </a:r>
            <a:r>
              <a:rPr lang="de-AT" baseline="0" dirty="0" smtClean="0"/>
              <a:t>, </a:t>
            </a:r>
          </a:p>
          <a:p>
            <a:r>
              <a:rPr lang="de-AT" baseline="0" dirty="0" smtClean="0"/>
              <a:t>Phase 1 </a:t>
            </a:r>
            <a:r>
              <a:rPr lang="de-AT" baseline="0" dirty="0" err="1" smtClean="0"/>
              <a:t>übergang</a:t>
            </a:r>
            <a:r>
              <a:rPr lang="de-AT" baseline="0" dirty="0" smtClean="0"/>
              <a:t> vom </a:t>
            </a:r>
            <a:r>
              <a:rPr lang="de-AT" baseline="0" dirty="0" err="1" smtClean="0"/>
              <a:t>störungsmanagement</a:t>
            </a:r>
            <a:r>
              <a:rPr lang="de-AT" baseline="0" dirty="0" smtClean="0"/>
              <a:t> zum </a:t>
            </a:r>
            <a:r>
              <a:rPr lang="de-AT" baseline="0" dirty="0" err="1" smtClean="0"/>
              <a:t>krisenmanagment</a:t>
            </a:r>
            <a:r>
              <a:rPr lang="de-AT" baseline="0" dirty="0" smtClean="0"/>
              <a:t> mit der </a:t>
            </a:r>
            <a:r>
              <a:rPr lang="de-AT" baseline="0" dirty="0" err="1" smtClean="0"/>
              <a:t>vorbereitung</a:t>
            </a:r>
            <a:r>
              <a:rPr lang="de-AT" baseline="0" dirty="0" smtClean="0"/>
              <a:t> auf den </a:t>
            </a:r>
            <a:r>
              <a:rPr lang="de-AT" baseline="0" dirty="0" err="1" smtClean="0"/>
              <a:t>kriseneinsatz</a:t>
            </a:r>
            <a:endParaRPr lang="de-AT" baseline="0" dirty="0" smtClean="0"/>
          </a:p>
          <a:p>
            <a:r>
              <a:rPr lang="de-AT" baseline="0" dirty="0" smtClean="0"/>
              <a:t>Operatives KM: </a:t>
            </a:r>
            <a:r>
              <a:rPr lang="de-AT" baseline="0" dirty="0" err="1" smtClean="0"/>
              <a:t>phase</a:t>
            </a:r>
            <a:r>
              <a:rPr lang="de-AT" baseline="0" dirty="0" smtClean="0"/>
              <a:t> 2 beginnt mir dem ausrufen der Krise und den Einberufen des Krisenstabes, einhaltet intensive </a:t>
            </a:r>
            <a:r>
              <a:rPr lang="de-AT" baseline="0" dirty="0" err="1" smtClean="0"/>
              <a:t>aktivitäten</a:t>
            </a:r>
            <a:r>
              <a:rPr lang="de-AT" baseline="0" dirty="0" smtClean="0"/>
              <a:t>  zur </a:t>
            </a:r>
            <a:r>
              <a:rPr lang="de-AT" baseline="0" dirty="0" err="1" smtClean="0"/>
              <a:t>krisenbewältigung</a:t>
            </a:r>
            <a:r>
              <a:rPr lang="de-AT" baseline="0" dirty="0" smtClean="0"/>
              <a:t>, diese </a:t>
            </a:r>
            <a:r>
              <a:rPr lang="de-AT" baseline="0" dirty="0" err="1" smtClean="0"/>
              <a:t>phase</a:t>
            </a:r>
            <a:r>
              <a:rPr lang="de-AT" baseline="0" dirty="0" smtClean="0"/>
              <a:t> endet , wenn das ende der </a:t>
            </a:r>
            <a:r>
              <a:rPr lang="de-AT" baseline="0" dirty="0" err="1" smtClean="0"/>
              <a:t>krise</a:t>
            </a:r>
            <a:r>
              <a:rPr lang="de-AT" baseline="0" dirty="0" smtClean="0"/>
              <a:t> ausgerufen und der </a:t>
            </a:r>
            <a:r>
              <a:rPr lang="de-AT" baseline="0" dirty="0" err="1" smtClean="0"/>
              <a:t>krisenstab</a:t>
            </a:r>
            <a:r>
              <a:rPr lang="de-AT" baseline="0" dirty="0" smtClean="0"/>
              <a:t> aufgelöst wird.</a:t>
            </a:r>
          </a:p>
          <a:p>
            <a:r>
              <a:rPr lang="de-AT" baseline="0" dirty="0" smtClean="0"/>
              <a:t>Nachbereitendes km: </a:t>
            </a:r>
            <a:r>
              <a:rPr lang="de-AT" baseline="0" dirty="0" err="1" smtClean="0"/>
              <a:t>phase</a:t>
            </a:r>
            <a:r>
              <a:rPr lang="de-AT" baseline="0" dirty="0" smtClean="0"/>
              <a:t> 3 es erfolgt eine schrittweise </a:t>
            </a:r>
            <a:r>
              <a:rPr lang="de-AT" baseline="0" dirty="0" err="1" smtClean="0"/>
              <a:t>rückkehr</a:t>
            </a:r>
            <a:r>
              <a:rPr lang="de-AT" baseline="0" dirty="0" smtClean="0"/>
              <a:t> zum normalbetrieb (dies kann auch bei anhaltender </a:t>
            </a:r>
            <a:r>
              <a:rPr lang="de-AT" baseline="0" dirty="0" err="1" smtClean="0"/>
              <a:t>störung</a:t>
            </a:r>
            <a:r>
              <a:rPr lang="de-AT" baseline="0" dirty="0" smtClean="0"/>
              <a:t> ,die unterhalb des grades zur Auslösung einer </a:t>
            </a:r>
            <a:r>
              <a:rPr lang="de-AT" baseline="0" dirty="0" err="1" smtClean="0"/>
              <a:t>krise</a:t>
            </a:r>
            <a:r>
              <a:rPr lang="de-AT" baseline="0" dirty="0" smtClean="0"/>
              <a:t> liegt erfolgen.</a:t>
            </a:r>
            <a:endParaRPr lang="de-AT" dirty="0"/>
          </a:p>
        </p:txBody>
      </p:sp>
      <p:sp>
        <p:nvSpPr>
          <p:cNvPr id="4" name="Foliennummernplatzhalter 3"/>
          <p:cNvSpPr>
            <a:spLocks noGrp="1"/>
          </p:cNvSpPr>
          <p:nvPr>
            <p:ph type="sldNum" sz="quarter" idx="10"/>
          </p:nvPr>
        </p:nvSpPr>
        <p:spPr/>
        <p:txBody>
          <a:bodyPr/>
          <a:lstStyle/>
          <a:p>
            <a:fld id="{3DE5ECA4-3C82-1F45-A860-7D163CFFB7B4}" type="slidenum">
              <a:rPr lang="de-AT" smtClean="0"/>
              <a:t>11</a:t>
            </a:fld>
            <a:endParaRPr lang="de-AT"/>
          </a:p>
        </p:txBody>
      </p:sp>
    </p:spTree>
    <p:extLst>
      <p:ext uri="{BB962C8B-B14F-4D97-AF65-F5344CB8AC3E}">
        <p14:creationId xmlns:p14="http://schemas.microsoft.com/office/powerpoint/2010/main" val="3558151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0"/>
            <a:r>
              <a:rPr lang="de-AT" sz="1200" b="1" kern="1200" dirty="0" smtClean="0">
                <a:solidFill>
                  <a:schemeClr val="tx1"/>
                </a:solidFill>
                <a:effectLst/>
                <a:latin typeface="+mn-lt"/>
                <a:ea typeface="+mn-ea"/>
                <a:cs typeface="+mn-cs"/>
              </a:rPr>
              <a:t>eine störfallrobuste Anlagenkonzeption </a:t>
            </a:r>
            <a:r>
              <a:rPr lang="de-AT" sz="1200" kern="1200" dirty="0" smtClean="0">
                <a:solidFill>
                  <a:schemeClr val="tx1"/>
                </a:solidFill>
                <a:effectLst/>
                <a:latin typeface="+mn-lt"/>
                <a:ea typeface="+mn-ea"/>
                <a:cs typeface="+mn-cs"/>
              </a:rPr>
              <a:t>und</a:t>
            </a:r>
            <a:r>
              <a:rPr lang="de-AT" sz="1200" b="1" kern="1200" dirty="0" smtClean="0">
                <a:solidFill>
                  <a:schemeClr val="tx1"/>
                </a:solidFill>
                <a:effectLst/>
                <a:latin typeface="+mn-lt"/>
                <a:ea typeface="+mn-ea"/>
                <a:cs typeface="+mn-cs"/>
              </a:rPr>
              <a:t>  </a:t>
            </a:r>
            <a:endParaRPr lang="de-AT" sz="1200" kern="1200" dirty="0" smtClean="0">
              <a:solidFill>
                <a:schemeClr val="tx1"/>
              </a:solidFill>
              <a:effectLst/>
              <a:latin typeface="+mn-lt"/>
              <a:ea typeface="+mn-ea"/>
              <a:cs typeface="+mn-cs"/>
            </a:endParaRPr>
          </a:p>
          <a:p>
            <a:pPr lvl="0"/>
            <a:r>
              <a:rPr lang="de-AT" sz="1200" b="1" kern="1200" dirty="0" smtClean="0">
                <a:solidFill>
                  <a:schemeClr val="tx1"/>
                </a:solidFill>
                <a:effectLst/>
                <a:latin typeface="+mn-lt"/>
                <a:ea typeface="+mn-ea"/>
                <a:cs typeface="+mn-cs"/>
              </a:rPr>
              <a:t>ein betriebliches Störfall- bzw. Krisenmanagement, </a:t>
            </a:r>
            <a:endParaRPr lang="de-AT" sz="1200" kern="1200" dirty="0" smtClean="0">
              <a:solidFill>
                <a:schemeClr val="tx1"/>
              </a:solidFill>
              <a:effectLst/>
              <a:latin typeface="+mn-lt"/>
              <a:ea typeface="+mn-ea"/>
              <a:cs typeface="+mn-cs"/>
            </a:endParaRPr>
          </a:p>
          <a:p>
            <a:endParaRPr lang="de-AT" dirty="0"/>
          </a:p>
        </p:txBody>
      </p:sp>
      <p:sp>
        <p:nvSpPr>
          <p:cNvPr id="4" name="Foliennummernplatzhalter 3"/>
          <p:cNvSpPr>
            <a:spLocks noGrp="1"/>
          </p:cNvSpPr>
          <p:nvPr>
            <p:ph type="sldNum" sz="quarter" idx="10"/>
          </p:nvPr>
        </p:nvSpPr>
        <p:spPr/>
        <p:txBody>
          <a:bodyPr/>
          <a:lstStyle/>
          <a:p>
            <a:fld id="{3DE5ECA4-3C82-1F45-A860-7D163CFFB7B4}" type="slidenum">
              <a:rPr lang="de-AT" smtClean="0"/>
              <a:t>12</a:t>
            </a:fld>
            <a:endParaRPr lang="de-AT"/>
          </a:p>
        </p:txBody>
      </p:sp>
    </p:spTree>
    <p:extLst>
      <p:ext uri="{BB962C8B-B14F-4D97-AF65-F5344CB8AC3E}">
        <p14:creationId xmlns:p14="http://schemas.microsoft.com/office/powerpoint/2010/main" val="2881153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13</a:t>
            </a:fld>
            <a:endParaRPr lang="de-AT"/>
          </a:p>
        </p:txBody>
      </p:sp>
    </p:spTree>
    <p:extLst>
      <p:ext uri="{BB962C8B-B14F-4D97-AF65-F5344CB8AC3E}">
        <p14:creationId xmlns:p14="http://schemas.microsoft.com/office/powerpoint/2010/main" val="1130071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AT" sz="1200" kern="1200" smtClean="0">
                <a:solidFill>
                  <a:schemeClr val="tx1"/>
                </a:solidFill>
                <a:effectLst/>
                <a:latin typeface="+mn-lt"/>
                <a:ea typeface="+mn-ea"/>
                <a:cs typeface="+mn-cs"/>
              </a:rPr>
              <a:t>Die folgenden Tabellen definieren die Szenarien nach Menge und Qualität des krisenbedingt im Leitungsnetz zur Verfügung stehenden Wassers und geben die zur Anwendung möglichen Versorgungsarten an. </a:t>
            </a:r>
          </a:p>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14</a:t>
            </a:fld>
            <a:endParaRPr lang="de-AT"/>
          </a:p>
        </p:txBody>
      </p:sp>
    </p:spTree>
    <p:extLst>
      <p:ext uri="{BB962C8B-B14F-4D97-AF65-F5344CB8AC3E}">
        <p14:creationId xmlns:p14="http://schemas.microsoft.com/office/powerpoint/2010/main" val="8335885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15</a:t>
            </a:fld>
            <a:endParaRPr lang="de-AT"/>
          </a:p>
        </p:txBody>
      </p:sp>
    </p:spTree>
    <p:extLst>
      <p:ext uri="{BB962C8B-B14F-4D97-AF65-F5344CB8AC3E}">
        <p14:creationId xmlns:p14="http://schemas.microsoft.com/office/powerpoint/2010/main" val="1764806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16</a:t>
            </a:fld>
            <a:endParaRPr lang="de-AT"/>
          </a:p>
        </p:txBody>
      </p:sp>
    </p:spTree>
    <p:extLst>
      <p:ext uri="{BB962C8B-B14F-4D97-AF65-F5344CB8AC3E}">
        <p14:creationId xmlns:p14="http://schemas.microsoft.com/office/powerpoint/2010/main" val="27211115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sz="1200" kern="1200" dirty="0" smtClean="0">
                <a:solidFill>
                  <a:schemeClr val="tx1"/>
                </a:solidFill>
                <a:effectLst/>
                <a:latin typeface="+mn-lt"/>
                <a:ea typeface="+mn-ea"/>
                <a:cs typeface="+mn-cs"/>
              </a:rPr>
              <a:t>Durch die Ausrufung einer Krise erfolgt die Aktivierung eines Krisenstabes und damit erfolgt gleichzeitig eine Übertragung der Entscheidungskompetenzen auf den Krisenstab.</a:t>
            </a:r>
          </a:p>
          <a:p>
            <a:r>
              <a:rPr lang="de-AT" sz="1200" kern="1200" dirty="0" smtClean="0">
                <a:solidFill>
                  <a:schemeClr val="tx1"/>
                </a:solidFill>
                <a:effectLst/>
                <a:latin typeface="+mn-lt"/>
                <a:ea typeface="+mn-ea"/>
                <a:cs typeface="+mn-cs"/>
              </a:rPr>
              <a:t>Der organisatorische Ablauf in einem Krisenstab ist durch folgende Arbeitsabläufe gekennzeichnet (vgl. </a:t>
            </a:r>
            <a:r>
              <a:rPr lang="de-DE" sz="1200" kern="1200" dirty="0" smtClean="0">
                <a:solidFill>
                  <a:schemeClr val="tx1"/>
                </a:solidFill>
                <a:effectLst/>
                <a:latin typeface="+mn-lt"/>
                <a:ea typeface="+mn-ea"/>
                <a:cs typeface="+mn-cs"/>
              </a:rPr>
              <a:t>EN 15975-1:2011)</a:t>
            </a:r>
            <a:r>
              <a:rPr lang="de-AT" sz="1200" kern="1200" dirty="0" smtClean="0">
                <a:solidFill>
                  <a:schemeClr val="tx1"/>
                </a:solidFill>
                <a:effectLst/>
                <a:latin typeface="+mn-lt"/>
                <a:ea typeface="+mn-ea"/>
                <a:cs typeface="+mn-cs"/>
              </a:rPr>
              <a:t>:</a:t>
            </a:r>
          </a:p>
          <a:p>
            <a:pPr lvl="0"/>
            <a:r>
              <a:rPr lang="de-AT" sz="1200" kern="1200" dirty="0" smtClean="0">
                <a:solidFill>
                  <a:schemeClr val="tx1"/>
                </a:solidFill>
                <a:effectLst/>
                <a:latin typeface="+mn-lt"/>
                <a:ea typeface="+mn-ea"/>
                <a:cs typeface="+mn-cs"/>
              </a:rPr>
              <a:t>Lagefeststellung</a:t>
            </a:r>
          </a:p>
          <a:p>
            <a:pPr lvl="0"/>
            <a:r>
              <a:rPr lang="de-AT" sz="1200" kern="1200" dirty="0" smtClean="0">
                <a:solidFill>
                  <a:schemeClr val="tx1"/>
                </a:solidFill>
                <a:effectLst/>
                <a:latin typeface="+mn-lt"/>
                <a:ea typeface="+mn-ea"/>
                <a:cs typeface="+mn-cs"/>
              </a:rPr>
              <a:t>Lagebeurteilung</a:t>
            </a:r>
          </a:p>
          <a:p>
            <a:pPr lvl="0"/>
            <a:r>
              <a:rPr lang="de-AT" sz="1200" kern="1200" dirty="0" smtClean="0">
                <a:solidFill>
                  <a:schemeClr val="tx1"/>
                </a:solidFill>
                <a:effectLst/>
                <a:latin typeface="+mn-lt"/>
                <a:ea typeface="+mn-ea"/>
                <a:cs typeface="+mn-cs"/>
              </a:rPr>
              <a:t>Entschlussfassung</a:t>
            </a:r>
          </a:p>
          <a:p>
            <a:pPr lvl="0"/>
            <a:r>
              <a:rPr lang="de-AT" sz="1200" kern="1200" dirty="0" smtClean="0">
                <a:solidFill>
                  <a:schemeClr val="tx1"/>
                </a:solidFill>
                <a:effectLst/>
                <a:latin typeface="+mn-lt"/>
                <a:ea typeface="+mn-ea"/>
                <a:cs typeface="+mn-cs"/>
              </a:rPr>
              <a:t>Umsetzung von Entscheidungen</a:t>
            </a:r>
          </a:p>
          <a:p>
            <a:pPr lvl="0"/>
            <a:r>
              <a:rPr lang="de-AT" sz="1200" kern="1200" dirty="0" smtClean="0">
                <a:solidFill>
                  <a:schemeClr val="tx1"/>
                </a:solidFill>
                <a:effectLst/>
                <a:latin typeface="+mn-lt"/>
                <a:ea typeface="+mn-ea"/>
                <a:cs typeface="+mn-cs"/>
              </a:rPr>
              <a:t>Überwachung und Kontrolle</a:t>
            </a:r>
          </a:p>
          <a:p>
            <a:pPr lvl="0"/>
            <a:r>
              <a:rPr lang="de-AT" sz="1200" kern="1200" dirty="0" smtClean="0">
                <a:solidFill>
                  <a:schemeClr val="tx1"/>
                </a:solidFill>
                <a:effectLst/>
                <a:latin typeface="+mn-lt"/>
                <a:ea typeface="+mn-ea"/>
                <a:cs typeface="+mn-cs"/>
              </a:rPr>
              <a:t>Auflösung des Krisenstabes</a:t>
            </a:r>
          </a:p>
          <a:p>
            <a:r>
              <a:rPr lang="de-AT" dirty="0" smtClean="0"/>
              <a:t>Rückkehr zum Normalbetrieb</a:t>
            </a:r>
            <a:endParaRPr lang="de-AT" dirty="0"/>
          </a:p>
        </p:txBody>
      </p:sp>
      <p:sp>
        <p:nvSpPr>
          <p:cNvPr id="4" name="Foliennummernplatzhalter 3"/>
          <p:cNvSpPr>
            <a:spLocks noGrp="1"/>
          </p:cNvSpPr>
          <p:nvPr>
            <p:ph type="sldNum" sz="quarter" idx="10"/>
          </p:nvPr>
        </p:nvSpPr>
        <p:spPr/>
        <p:txBody>
          <a:bodyPr/>
          <a:lstStyle/>
          <a:p>
            <a:fld id="{3DE5ECA4-3C82-1F45-A860-7D163CFFB7B4}" type="slidenum">
              <a:rPr lang="de-AT" smtClean="0"/>
              <a:t>17</a:t>
            </a:fld>
            <a:endParaRPr lang="de-AT"/>
          </a:p>
        </p:txBody>
      </p:sp>
    </p:spTree>
    <p:extLst>
      <p:ext uri="{BB962C8B-B14F-4D97-AF65-F5344CB8AC3E}">
        <p14:creationId xmlns:p14="http://schemas.microsoft.com/office/powerpoint/2010/main" val="3868658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AT" sz="1200" kern="1200" dirty="0" smtClean="0">
                <a:solidFill>
                  <a:schemeClr val="tx1"/>
                </a:solidFill>
                <a:effectLst/>
                <a:latin typeface="+mn-lt"/>
                <a:ea typeface="+mn-ea"/>
                <a:cs typeface="+mn-cs"/>
              </a:rPr>
              <a:t>Das operative Krisenmanagement beinhaltet die auch die Wiederherstellung der Wasserqualität bei den Wasserspendern und die Wiederinstandsetzung des Rohrnetzes. Das operative Krisenmanagement endet mit der Auflösung des Krisenstabes.</a:t>
            </a:r>
          </a:p>
          <a:p>
            <a:endParaRPr lang="de-AT" dirty="0"/>
          </a:p>
        </p:txBody>
      </p:sp>
      <p:sp>
        <p:nvSpPr>
          <p:cNvPr id="4" name="Foliennummernplatzhalter 3"/>
          <p:cNvSpPr>
            <a:spLocks noGrp="1"/>
          </p:cNvSpPr>
          <p:nvPr>
            <p:ph type="sldNum" sz="quarter" idx="10"/>
          </p:nvPr>
        </p:nvSpPr>
        <p:spPr/>
        <p:txBody>
          <a:bodyPr/>
          <a:lstStyle/>
          <a:p>
            <a:fld id="{3DE5ECA4-3C82-1F45-A860-7D163CFFB7B4}" type="slidenum">
              <a:rPr lang="de-AT" smtClean="0"/>
              <a:t>18</a:t>
            </a:fld>
            <a:endParaRPr lang="de-AT"/>
          </a:p>
        </p:txBody>
      </p:sp>
    </p:spTree>
    <p:extLst>
      <p:ext uri="{BB962C8B-B14F-4D97-AF65-F5344CB8AC3E}">
        <p14:creationId xmlns:p14="http://schemas.microsoft.com/office/powerpoint/2010/main" val="23473710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441325" indent="-441325"/>
            <a:r>
              <a:rPr lang="de-DE" sz="1200" dirty="0" smtClean="0"/>
              <a:t>Erarbeitung von tolerierbaren Werten für die Trinkwasser-Notversorgung auf Basis toxikologischer Überlegungen</a:t>
            </a:r>
          </a:p>
          <a:p>
            <a:pPr marL="441325" indent="-441325"/>
            <a:r>
              <a:rPr lang="de-DE" sz="1200" dirty="0" smtClean="0"/>
              <a:t>Säuglinge mitberücksichtigt </a:t>
            </a:r>
            <a:r>
              <a:rPr lang="de-DE" sz="1200" dirty="0" smtClean="0">
                <a:sym typeface="Wingdings" panose="05000000000000000000" pitchFamily="2" charset="2"/>
              </a:rPr>
              <a:t> jedoch </a:t>
            </a:r>
            <a:r>
              <a:rPr lang="de-DE" sz="1200" dirty="0" smtClean="0"/>
              <a:t>besonders sensible Personengruppe </a:t>
            </a:r>
            <a:r>
              <a:rPr lang="de-DE" sz="1200" dirty="0" smtClean="0">
                <a:sym typeface="Wingdings" panose="05000000000000000000" pitchFamily="2" charset="2"/>
              </a:rPr>
              <a:t></a:t>
            </a:r>
            <a:r>
              <a:rPr lang="de-DE" sz="1200" dirty="0" smtClean="0"/>
              <a:t> nach Möglichkeit auch im Notfall Bevorzugung einer alternativen Trinkwasserversorgung in Trinkwasserqualität </a:t>
            </a:r>
          </a:p>
          <a:p>
            <a:pPr marL="441325" indent="-441325"/>
            <a:r>
              <a:rPr lang="de-DE" sz="1200" dirty="0" smtClean="0"/>
              <a:t>Heranziehung der Werte nur für Notsituationen lt. Dokument W74 </a:t>
            </a:r>
            <a:r>
              <a:rPr lang="de-DE" sz="1200" dirty="0" smtClean="0">
                <a:sym typeface="Wingdings" panose="05000000000000000000" pitchFamily="2" charset="2"/>
              </a:rPr>
              <a:t> </a:t>
            </a:r>
            <a:r>
              <a:rPr lang="de-DE" sz="1200" dirty="0" smtClean="0"/>
              <a:t>nicht gedacht als etwaige Festlegung von tolerierbaren Werten im Zuge von Bescheiden für das Aussetzen von Parametern im Sinne der TWVO</a:t>
            </a:r>
          </a:p>
          <a:p>
            <a:pPr marL="441325" indent="-441325"/>
            <a:r>
              <a:rPr lang="de-DE" sz="1200" dirty="0" smtClean="0"/>
              <a:t>Ziel sollte möglichst rasche Wiederherstellung einer ordnungsgemäßen Trinkwasserversorgung sein</a:t>
            </a:r>
          </a:p>
          <a:p>
            <a:endParaRPr lang="de-AT" dirty="0"/>
          </a:p>
        </p:txBody>
      </p:sp>
      <p:sp>
        <p:nvSpPr>
          <p:cNvPr id="4" name="Foliennummernplatzhalter 3"/>
          <p:cNvSpPr>
            <a:spLocks noGrp="1"/>
          </p:cNvSpPr>
          <p:nvPr>
            <p:ph type="sldNum" sz="quarter" idx="10"/>
          </p:nvPr>
        </p:nvSpPr>
        <p:spPr/>
        <p:txBody>
          <a:bodyPr/>
          <a:lstStyle/>
          <a:p>
            <a:fld id="{3DE5ECA4-3C82-1F45-A860-7D163CFFB7B4}" type="slidenum">
              <a:rPr lang="de-AT" smtClean="0"/>
              <a:t>19</a:t>
            </a:fld>
            <a:endParaRPr lang="de-AT"/>
          </a:p>
        </p:txBody>
      </p:sp>
    </p:spTree>
    <p:extLst>
      <p:ext uri="{BB962C8B-B14F-4D97-AF65-F5344CB8AC3E}">
        <p14:creationId xmlns:p14="http://schemas.microsoft.com/office/powerpoint/2010/main" val="2253046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2</a:t>
            </a:fld>
            <a:endParaRPr lang="de-AT"/>
          </a:p>
        </p:txBody>
      </p:sp>
    </p:spTree>
    <p:extLst>
      <p:ext uri="{BB962C8B-B14F-4D97-AF65-F5344CB8AC3E}">
        <p14:creationId xmlns:p14="http://schemas.microsoft.com/office/powerpoint/2010/main" val="11526970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20</a:t>
            </a:fld>
            <a:endParaRPr lang="de-AT"/>
          </a:p>
        </p:txBody>
      </p:sp>
    </p:spTree>
    <p:extLst>
      <p:ext uri="{BB962C8B-B14F-4D97-AF65-F5344CB8AC3E}">
        <p14:creationId xmlns:p14="http://schemas.microsoft.com/office/powerpoint/2010/main" val="1302716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21</a:t>
            </a:fld>
            <a:endParaRPr lang="de-AT"/>
          </a:p>
        </p:txBody>
      </p:sp>
    </p:spTree>
    <p:extLst>
      <p:ext uri="{BB962C8B-B14F-4D97-AF65-F5344CB8AC3E}">
        <p14:creationId xmlns:p14="http://schemas.microsoft.com/office/powerpoint/2010/main" val="28205006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22</a:t>
            </a:fld>
            <a:endParaRPr lang="de-AT"/>
          </a:p>
        </p:txBody>
      </p:sp>
    </p:spTree>
    <p:extLst>
      <p:ext uri="{BB962C8B-B14F-4D97-AF65-F5344CB8AC3E}">
        <p14:creationId xmlns:p14="http://schemas.microsoft.com/office/powerpoint/2010/main" val="297638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smtClean="0"/>
              <a:t>Version </a:t>
            </a:r>
            <a:r>
              <a:rPr lang="de-AT" dirty="0" err="1" smtClean="0"/>
              <a:t>november</a:t>
            </a:r>
            <a:r>
              <a:rPr lang="de-AT" baseline="0" dirty="0" smtClean="0"/>
              <a:t> 1982 12 Seiten</a:t>
            </a:r>
          </a:p>
          <a:p>
            <a:r>
              <a:rPr lang="de-AT" baseline="0" dirty="0" smtClean="0"/>
              <a:t>März 1989 83 Seiten</a:t>
            </a:r>
          </a:p>
          <a:p>
            <a:r>
              <a:rPr lang="de-AT" baseline="0" dirty="0" smtClean="0"/>
              <a:t>2006 54 Seiten</a:t>
            </a:r>
          </a:p>
          <a:p>
            <a:r>
              <a:rPr lang="de-AT" baseline="0" dirty="0" smtClean="0"/>
              <a:t>2016 62 Seiten</a:t>
            </a:r>
            <a:endParaRPr lang="de-AT" dirty="0"/>
          </a:p>
        </p:txBody>
      </p:sp>
      <p:sp>
        <p:nvSpPr>
          <p:cNvPr id="4" name="Foliennummernplatzhalter 3"/>
          <p:cNvSpPr>
            <a:spLocks noGrp="1"/>
          </p:cNvSpPr>
          <p:nvPr>
            <p:ph type="sldNum" sz="quarter" idx="10"/>
          </p:nvPr>
        </p:nvSpPr>
        <p:spPr/>
        <p:txBody>
          <a:bodyPr/>
          <a:lstStyle/>
          <a:p>
            <a:fld id="{3DE5ECA4-3C82-1F45-A860-7D163CFFB7B4}" type="slidenum">
              <a:rPr lang="de-AT" smtClean="0"/>
              <a:t>3</a:t>
            </a:fld>
            <a:endParaRPr lang="de-AT"/>
          </a:p>
        </p:txBody>
      </p:sp>
    </p:spTree>
    <p:extLst>
      <p:ext uri="{BB962C8B-B14F-4D97-AF65-F5344CB8AC3E}">
        <p14:creationId xmlns:p14="http://schemas.microsoft.com/office/powerpoint/2010/main" val="3263125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4</a:t>
            </a:fld>
            <a:endParaRPr lang="de-AT"/>
          </a:p>
        </p:txBody>
      </p:sp>
    </p:spTree>
    <p:extLst>
      <p:ext uri="{BB962C8B-B14F-4D97-AF65-F5344CB8AC3E}">
        <p14:creationId xmlns:p14="http://schemas.microsoft.com/office/powerpoint/2010/main" val="3349275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5</a:t>
            </a:fld>
            <a:endParaRPr lang="de-AT"/>
          </a:p>
        </p:txBody>
      </p:sp>
    </p:spTree>
    <p:extLst>
      <p:ext uri="{BB962C8B-B14F-4D97-AF65-F5344CB8AC3E}">
        <p14:creationId xmlns:p14="http://schemas.microsoft.com/office/powerpoint/2010/main" val="3349275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6</a:t>
            </a:fld>
            <a:endParaRPr lang="de-AT"/>
          </a:p>
        </p:txBody>
      </p:sp>
    </p:spTree>
    <p:extLst>
      <p:ext uri="{BB962C8B-B14F-4D97-AF65-F5344CB8AC3E}">
        <p14:creationId xmlns:p14="http://schemas.microsoft.com/office/powerpoint/2010/main" val="2238352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7</a:t>
            </a:fld>
            <a:endParaRPr lang="de-AT"/>
          </a:p>
        </p:txBody>
      </p:sp>
    </p:spTree>
    <p:extLst>
      <p:ext uri="{BB962C8B-B14F-4D97-AF65-F5344CB8AC3E}">
        <p14:creationId xmlns:p14="http://schemas.microsoft.com/office/powerpoint/2010/main" val="4051730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10"/>
          </p:nvPr>
        </p:nvSpPr>
        <p:spPr/>
        <p:txBody>
          <a:bodyPr/>
          <a:lstStyle/>
          <a:p>
            <a:fld id="{3DE5ECA4-3C82-1F45-A860-7D163CFFB7B4}" type="slidenum">
              <a:rPr lang="de-AT" smtClean="0"/>
              <a:t>8</a:t>
            </a:fld>
            <a:endParaRPr lang="de-AT"/>
          </a:p>
        </p:txBody>
      </p:sp>
    </p:spTree>
    <p:extLst>
      <p:ext uri="{BB962C8B-B14F-4D97-AF65-F5344CB8AC3E}">
        <p14:creationId xmlns:p14="http://schemas.microsoft.com/office/powerpoint/2010/main" val="1282492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smtClean="0"/>
              <a:t>Bundesrecht (Wasserrecht, Lebensmittelrecht), Landesrecht (Katastrophenhilfe)</a:t>
            </a:r>
            <a:endParaRPr lang="de-AT" dirty="0"/>
          </a:p>
        </p:txBody>
      </p:sp>
      <p:sp>
        <p:nvSpPr>
          <p:cNvPr id="4" name="Foliennummernplatzhalter 3"/>
          <p:cNvSpPr>
            <a:spLocks noGrp="1"/>
          </p:cNvSpPr>
          <p:nvPr>
            <p:ph type="sldNum" sz="quarter" idx="10"/>
          </p:nvPr>
        </p:nvSpPr>
        <p:spPr/>
        <p:txBody>
          <a:bodyPr/>
          <a:lstStyle/>
          <a:p>
            <a:fld id="{3DE5ECA4-3C82-1F45-A860-7D163CFFB7B4}" type="slidenum">
              <a:rPr lang="de-AT" smtClean="0"/>
              <a:t>9</a:t>
            </a:fld>
            <a:endParaRPr lang="de-AT"/>
          </a:p>
        </p:txBody>
      </p:sp>
    </p:spTree>
    <p:extLst>
      <p:ext uri="{BB962C8B-B14F-4D97-AF65-F5344CB8AC3E}">
        <p14:creationId xmlns:p14="http://schemas.microsoft.com/office/powerpoint/2010/main" val="8740303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eckblatt">
    <p:spTree>
      <p:nvGrpSpPr>
        <p:cNvPr id="1" name=""/>
        <p:cNvGrpSpPr/>
        <p:nvPr/>
      </p:nvGrpSpPr>
      <p:grpSpPr>
        <a:xfrm>
          <a:off x="0" y="0"/>
          <a:ext cx="0" cy="0"/>
          <a:chOff x="0" y="0"/>
          <a:chExt cx="0" cy="0"/>
        </a:xfrm>
      </p:grpSpPr>
      <p:sp>
        <p:nvSpPr>
          <p:cNvPr id="5" name="Rechteck 4"/>
          <p:cNvSpPr/>
          <p:nvPr userDrawn="1"/>
        </p:nvSpPr>
        <p:spPr>
          <a:xfrm>
            <a:off x="4148667" y="6319521"/>
            <a:ext cx="4995333" cy="538480"/>
          </a:xfrm>
          <a:prstGeom prst="rect">
            <a:avLst/>
          </a:prstGeom>
          <a:solidFill>
            <a:srgbClr val="F3F4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n>
                <a:solidFill>
                  <a:srgbClr val="F3F4F4"/>
                </a:solidFill>
              </a:ln>
              <a:solidFill>
                <a:srgbClr val="F3F4F4"/>
              </a:solidFill>
            </a:endParaRPr>
          </a:p>
        </p:txBody>
      </p:sp>
      <p:pic>
        <p:nvPicPr>
          <p:cNvPr id="4" name="Bild 3" descr="Ministerium_URL_Schriftzug.eps"/>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360" y="733730"/>
            <a:ext cx="1311482" cy="1202002"/>
          </a:xfrm>
          <a:prstGeom prst="rect">
            <a:avLst/>
          </a:prstGeom>
        </p:spPr>
      </p:pic>
      <p:sp>
        <p:nvSpPr>
          <p:cNvPr id="9" name="Rechteck 8"/>
          <p:cNvSpPr/>
          <p:nvPr userDrawn="1"/>
        </p:nvSpPr>
        <p:spPr>
          <a:xfrm>
            <a:off x="6360160" y="195250"/>
            <a:ext cx="2783840" cy="739470"/>
          </a:xfrm>
          <a:prstGeom prst="rect">
            <a:avLst/>
          </a:prstGeom>
          <a:solidFill>
            <a:srgbClr val="F3F4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n>
                <a:solidFill>
                  <a:srgbClr val="F3F4F4"/>
                </a:solidFill>
              </a:ln>
              <a:solidFill>
                <a:srgbClr val="F3F4F4"/>
              </a:solidFill>
            </a:endParaRPr>
          </a:p>
        </p:txBody>
      </p:sp>
      <p:sp>
        <p:nvSpPr>
          <p:cNvPr id="11" name="Textplatzhalter 13"/>
          <p:cNvSpPr>
            <a:spLocks noGrp="1"/>
          </p:cNvSpPr>
          <p:nvPr>
            <p:ph type="body" sz="quarter" idx="11"/>
          </p:nvPr>
        </p:nvSpPr>
        <p:spPr>
          <a:xfrm>
            <a:off x="1985520" y="2952350"/>
            <a:ext cx="6650480" cy="1741570"/>
          </a:xfrm>
          <a:prstGeom prst="rect">
            <a:avLst/>
          </a:prstGeom>
        </p:spPr>
        <p:txBody>
          <a:bodyPr vert="horz" lIns="0" tIns="0" rIns="0" bIns="0" anchor="t"/>
          <a:lstStyle>
            <a:lvl1pPr marL="0" indent="0">
              <a:lnSpc>
                <a:spcPts val="4000"/>
              </a:lnSpc>
              <a:spcBef>
                <a:spcPts val="0"/>
              </a:spcBef>
              <a:buNone/>
              <a:defRPr sz="3400" cap="all">
                <a:solidFill>
                  <a:srgbClr val="1F6BAE"/>
                </a:solidFill>
              </a:defRPr>
            </a:lvl1pPr>
            <a:lvl2pPr marL="457200" indent="0">
              <a:buNone/>
              <a:defRPr/>
            </a:lvl2pPr>
            <a:lvl5pPr marL="1828800" indent="0">
              <a:buNone/>
              <a:defRPr/>
            </a:lvl5pPr>
          </a:lstStyle>
          <a:p>
            <a:pPr lvl="0"/>
            <a:r>
              <a:rPr lang="de-AT" dirty="0" smtClean="0"/>
              <a:t>Mastertextformat</a:t>
            </a:r>
          </a:p>
        </p:txBody>
      </p:sp>
      <p:pic>
        <p:nvPicPr>
          <p:cNvPr id="8" name="Bild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5034" y="238010"/>
            <a:ext cx="4425609" cy="6381857"/>
          </a:xfrm>
          <a:prstGeom prst="rect">
            <a:avLst/>
          </a:prstGeom>
        </p:spPr>
      </p:pic>
    </p:spTree>
    <p:extLst>
      <p:ext uri="{BB962C8B-B14F-4D97-AF65-F5344CB8AC3E}">
        <p14:creationId xmlns:p14="http://schemas.microsoft.com/office/powerpoint/2010/main" val="1272506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Aufzählung">
    <p:spTree>
      <p:nvGrpSpPr>
        <p:cNvPr id="1" name=""/>
        <p:cNvGrpSpPr/>
        <p:nvPr/>
      </p:nvGrpSpPr>
      <p:grpSpPr>
        <a:xfrm>
          <a:off x="0" y="0"/>
          <a:ext cx="0" cy="0"/>
          <a:chOff x="0" y="0"/>
          <a:chExt cx="0" cy="0"/>
        </a:xfrm>
      </p:grpSpPr>
      <p:sp>
        <p:nvSpPr>
          <p:cNvPr id="3" name="Textplatzhalter 13"/>
          <p:cNvSpPr>
            <a:spLocks noGrp="1"/>
          </p:cNvSpPr>
          <p:nvPr>
            <p:ph type="body" sz="quarter" idx="11"/>
          </p:nvPr>
        </p:nvSpPr>
        <p:spPr>
          <a:xfrm>
            <a:off x="873760" y="1094263"/>
            <a:ext cx="7704000" cy="720000"/>
          </a:xfrm>
          <a:prstGeom prst="rect">
            <a:avLst/>
          </a:prstGeom>
        </p:spPr>
        <p:txBody>
          <a:bodyPr vert="horz" lIns="0" tIns="0" rIns="0" bIns="0" anchor="t"/>
          <a:lstStyle>
            <a:lvl1pPr marL="0" indent="0">
              <a:spcBef>
                <a:spcPts val="0"/>
              </a:spcBef>
              <a:buNone/>
              <a:defRPr sz="2500" cap="all">
                <a:solidFill>
                  <a:srgbClr val="1F6BAE"/>
                </a:solidFill>
              </a:defRPr>
            </a:lvl1pPr>
            <a:lvl2pPr marL="457200" indent="0">
              <a:buNone/>
              <a:defRPr/>
            </a:lvl2pPr>
            <a:lvl5pPr marL="1828800" indent="0">
              <a:buNone/>
              <a:defRPr/>
            </a:lvl5pPr>
          </a:lstStyle>
          <a:p>
            <a:pPr lvl="0"/>
            <a:r>
              <a:rPr lang="de-AT" dirty="0" smtClean="0"/>
              <a:t>Mastertextformat</a:t>
            </a:r>
          </a:p>
        </p:txBody>
      </p:sp>
      <p:sp>
        <p:nvSpPr>
          <p:cNvPr id="4" name="Inhaltsplatzhalter 11"/>
          <p:cNvSpPr>
            <a:spLocks noGrp="1"/>
          </p:cNvSpPr>
          <p:nvPr>
            <p:ph sz="quarter" idx="10"/>
          </p:nvPr>
        </p:nvSpPr>
        <p:spPr>
          <a:xfrm>
            <a:off x="873761" y="2143760"/>
            <a:ext cx="7703999" cy="4185920"/>
          </a:xfrm>
          <a:prstGeom prst="rect">
            <a:avLst/>
          </a:prstGeom>
        </p:spPr>
        <p:txBody>
          <a:bodyPr vert="horz" lIns="0" tIns="0" rIns="0" bIns="0"/>
          <a:lstStyle>
            <a:lvl1pPr marL="360000" indent="-360000">
              <a:lnSpc>
                <a:spcPts val="2600"/>
              </a:lnSpc>
              <a:spcBef>
                <a:spcPts val="0"/>
              </a:spcBef>
              <a:buClr>
                <a:srgbClr val="1F6BAE"/>
              </a:buClr>
              <a:buFont typeface="+mj-lt"/>
              <a:buAutoNum type="arabicPeriod"/>
              <a:defRPr sz="2500" cap="none">
                <a:solidFill>
                  <a:srgbClr val="000000"/>
                </a:solidFill>
              </a:defRPr>
            </a:lvl1pPr>
            <a:lvl2pPr marL="630238" indent="-268288">
              <a:lnSpc>
                <a:spcPts val="2100"/>
              </a:lnSpc>
              <a:spcBef>
                <a:spcPts val="0"/>
              </a:spcBef>
              <a:buClr>
                <a:srgbClr val="1F6BAE"/>
              </a:buClr>
              <a:buFont typeface="+mj-lt"/>
              <a:buAutoNum type="alphaLcPeriod"/>
              <a:defRPr sz="2000" cap="none">
                <a:solidFill>
                  <a:srgbClr val="000000"/>
                </a:solidFill>
              </a:defRPr>
            </a:lvl2pPr>
            <a:lvl3pPr marL="630238" indent="-268288">
              <a:lnSpc>
                <a:spcPts val="2100"/>
              </a:lnSpc>
              <a:spcBef>
                <a:spcPts val="0"/>
              </a:spcBef>
              <a:buClr>
                <a:srgbClr val="1F6BAE"/>
              </a:buClr>
              <a:buFont typeface="Symbol" charset="2"/>
              <a:buChar char="-"/>
              <a:defRPr sz="2000" cap="none">
                <a:solidFill>
                  <a:srgbClr val="000000"/>
                </a:solidFill>
              </a:defRPr>
            </a:lvl3pPr>
            <a:lvl4pPr marL="0" indent="0">
              <a:lnSpc>
                <a:spcPts val="2100"/>
              </a:lnSpc>
              <a:spcBef>
                <a:spcPts val="0"/>
              </a:spcBef>
              <a:buClr>
                <a:srgbClr val="1F6BAE"/>
              </a:buClr>
              <a:buFont typeface="+mj-lt"/>
              <a:buNone/>
              <a:defRPr sz="2000" cap="none">
                <a:solidFill>
                  <a:srgbClr val="000000"/>
                </a:solidFill>
              </a:defRPr>
            </a:lvl4pPr>
            <a:lvl5pPr marL="0" indent="0">
              <a:lnSpc>
                <a:spcPts val="2100"/>
              </a:lnSpc>
              <a:spcBef>
                <a:spcPts val="0"/>
              </a:spcBef>
              <a:buClr>
                <a:srgbClr val="1F6BAE"/>
              </a:buClr>
              <a:buFont typeface="+mj-lt"/>
              <a:buNone/>
              <a:defRPr sz="2000" cap="none">
                <a:solidFill>
                  <a:srgbClr val="000000"/>
                </a:solidFill>
              </a:defRPr>
            </a:lvl5pPr>
          </a:lstStyle>
          <a:p>
            <a:pPr lvl="0"/>
            <a:r>
              <a:rPr lang="de-AT" dirty="0" smtClean="0"/>
              <a:t>Mastertextformat bearbeiten</a:t>
            </a:r>
          </a:p>
          <a:p>
            <a:pPr lvl="1"/>
            <a:r>
              <a:rPr lang="de-AT" dirty="0" smtClean="0"/>
              <a:t>Mastertextformat bearbeiten</a:t>
            </a:r>
          </a:p>
          <a:p>
            <a:pPr lvl="2"/>
            <a:r>
              <a:rPr lang="de-AT" dirty="0" smtClean="0"/>
              <a:t>Mastertextformat bearbeiten</a:t>
            </a:r>
          </a:p>
        </p:txBody>
      </p:sp>
    </p:spTree>
    <p:extLst>
      <p:ext uri="{BB962C8B-B14F-4D97-AF65-F5344CB8AC3E}">
        <p14:creationId xmlns:p14="http://schemas.microsoft.com/office/powerpoint/2010/main" val="2487931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Gegenüberstellung">
    <p:spTree>
      <p:nvGrpSpPr>
        <p:cNvPr id="1" name=""/>
        <p:cNvGrpSpPr/>
        <p:nvPr/>
      </p:nvGrpSpPr>
      <p:grpSpPr>
        <a:xfrm>
          <a:off x="0" y="0"/>
          <a:ext cx="0" cy="0"/>
          <a:chOff x="0" y="0"/>
          <a:chExt cx="0" cy="0"/>
        </a:xfrm>
      </p:grpSpPr>
      <p:sp>
        <p:nvSpPr>
          <p:cNvPr id="3" name="Inhaltsplatzhalter 11"/>
          <p:cNvSpPr>
            <a:spLocks noGrp="1"/>
          </p:cNvSpPr>
          <p:nvPr>
            <p:ph sz="quarter" idx="10"/>
          </p:nvPr>
        </p:nvSpPr>
        <p:spPr>
          <a:xfrm>
            <a:off x="873761" y="2143760"/>
            <a:ext cx="3671998" cy="355600"/>
          </a:xfrm>
          <a:prstGeom prst="rect">
            <a:avLst/>
          </a:prstGeom>
        </p:spPr>
        <p:txBody>
          <a:bodyPr vert="horz" lIns="0" tIns="0" rIns="0" bIns="0"/>
          <a:lstStyle>
            <a:lvl1pPr marL="0" indent="0">
              <a:lnSpc>
                <a:spcPts val="2100"/>
              </a:lnSpc>
              <a:spcBef>
                <a:spcPts val="0"/>
              </a:spcBef>
              <a:buClr>
                <a:srgbClr val="1F6BAE"/>
              </a:buClr>
              <a:buFont typeface="+mj-lt"/>
              <a:buNone/>
              <a:defRPr sz="2000" cap="none">
                <a:solidFill>
                  <a:srgbClr val="1F6BAE"/>
                </a:solidFill>
              </a:defRPr>
            </a:lvl1pPr>
            <a:lvl2pPr marL="0" indent="0">
              <a:lnSpc>
                <a:spcPts val="2100"/>
              </a:lnSpc>
              <a:spcBef>
                <a:spcPts val="0"/>
              </a:spcBef>
              <a:buClr>
                <a:srgbClr val="1F6BAE"/>
              </a:buClr>
              <a:buFont typeface="+mj-lt"/>
              <a:buNone/>
              <a:defRPr sz="2000" cap="none">
                <a:solidFill>
                  <a:srgbClr val="000000"/>
                </a:solidFill>
              </a:defRPr>
            </a:lvl2pPr>
            <a:lvl3pPr marL="0" indent="0">
              <a:lnSpc>
                <a:spcPts val="2100"/>
              </a:lnSpc>
              <a:spcBef>
                <a:spcPts val="0"/>
              </a:spcBef>
              <a:buClr>
                <a:srgbClr val="1F6BAE"/>
              </a:buClr>
              <a:buFont typeface="+mj-lt"/>
              <a:buNone/>
              <a:defRPr sz="2000" cap="none">
                <a:solidFill>
                  <a:srgbClr val="000000"/>
                </a:solidFill>
              </a:defRPr>
            </a:lvl3pPr>
            <a:lvl4pPr marL="0" indent="0">
              <a:lnSpc>
                <a:spcPts val="2100"/>
              </a:lnSpc>
              <a:spcBef>
                <a:spcPts val="0"/>
              </a:spcBef>
              <a:buClr>
                <a:srgbClr val="1F6BAE"/>
              </a:buClr>
              <a:buFont typeface="+mj-lt"/>
              <a:buNone/>
              <a:defRPr sz="2000" cap="none">
                <a:solidFill>
                  <a:srgbClr val="000000"/>
                </a:solidFill>
              </a:defRPr>
            </a:lvl4pPr>
            <a:lvl5pPr marL="0" indent="0">
              <a:lnSpc>
                <a:spcPts val="2100"/>
              </a:lnSpc>
              <a:spcBef>
                <a:spcPts val="0"/>
              </a:spcBef>
              <a:buClr>
                <a:srgbClr val="1F6BAE"/>
              </a:buClr>
              <a:buFont typeface="+mj-lt"/>
              <a:buNone/>
              <a:defRPr sz="2000" cap="none">
                <a:solidFill>
                  <a:srgbClr val="000000"/>
                </a:solidFill>
              </a:defRPr>
            </a:lvl5pPr>
          </a:lstStyle>
          <a:p>
            <a:pPr lvl="0"/>
            <a:r>
              <a:rPr lang="de-AT" dirty="0" smtClean="0"/>
              <a:t>Mastertextformat bearbeiten</a:t>
            </a:r>
          </a:p>
        </p:txBody>
      </p:sp>
      <p:sp>
        <p:nvSpPr>
          <p:cNvPr id="4" name="Textplatzhalter 13"/>
          <p:cNvSpPr>
            <a:spLocks noGrp="1"/>
          </p:cNvSpPr>
          <p:nvPr>
            <p:ph type="body" sz="quarter" idx="11"/>
          </p:nvPr>
        </p:nvSpPr>
        <p:spPr>
          <a:xfrm>
            <a:off x="873760" y="1094263"/>
            <a:ext cx="7704000" cy="935999"/>
          </a:xfrm>
          <a:prstGeom prst="rect">
            <a:avLst/>
          </a:prstGeom>
        </p:spPr>
        <p:txBody>
          <a:bodyPr vert="horz" lIns="0" tIns="0" rIns="0" bIns="0" anchor="t"/>
          <a:lstStyle>
            <a:lvl1pPr marL="0" marR="0" indent="0" algn="l" defTabSz="457200" rtl="0" eaLnBrk="1" fontAlgn="auto" latinLnBrk="0" hangingPunct="1">
              <a:lnSpc>
                <a:spcPct val="100000"/>
              </a:lnSpc>
              <a:spcBef>
                <a:spcPts val="0"/>
              </a:spcBef>
              <a:spcAft>
                <a:spcPts val="0"/>
              </a:spcAft>
              <a:buClrTx/>
              <a:buSzTx/>
              <a:buFont typeface="Arial"/>
              <a:buNone/>
              <a:tabLst/>
              <a:defRPr sz="2500" cap="all">
                <a:solidFill>
                  <a:srgbClr val="1F6BAE"/>
                </a:solidFill>
              </a:defRPr>
            </a:lvl1pPr>
            <a:lvl2pPr marL="457200" indent="0">
              <a:buNone/>
              <a:defRPr/>
            </a:lvl2pPr>
            <a:lvl5pPr marL="1828800" indent="0">
              <a:buNone/>
              <a:defRPr/>
            </a:lvl5pPr>
          </a:lstStyle>
          <a:p>
            <a:pPr lvl="0"/>
            <a:r>
              <a:rPr lang="de-AT" dirty="0" smtClean="0"/>
              <a:t>Mastertextformat</a:t>
            </a:r>
          </a:p>
          <a:p>
            <a:pPr lvl="0"/>
            <a:r>
              <a:rPr lang="de-AT" dirty="0" smtClean="0"/>
              <a:t>Mastertextformat</a:t>
            </a:r>
          </a:p>
          <a:p>
            <a:pPr lvl="0"/>
            <a:endParaRPr lang="de-AT" dirty="0" smtClean="0"/>
          </a:p>
        </p:txBody>
      </p:sp>
      <p:sp>
        <p:nvSpPr>
          <p:cNvPr id="6" name="Inhaltsplatzhalter 11"/>
          <p:cNvSpPr>
            <a:spLocks noGrp="1"/>
          </p:cNvSpPr>
          <p:nvPr>
            <p:ph sz="quarter" idx="13"/>
          </p:nvPr>
        </p:nvSpPr>
        <p:spPr>
          <a:xfrm>
            <a:off x="873761" y="2600960"/>
            <a:ext cx="3671998" cy="3728720"/>
          </a:xfrm>
          <a:prstGeom prst="rect">
            <a:avLst/>
          </a:prstGeom>
        </p:spPr>
        <p:txBody>
          <a:bodyPr vert="horz" lIns="0" tIns="0" rIns="0" bIns="0"/>
          <a:lstStyle>
            <a:lvl1pPr marL="0" indent="0">
              <a:lnSpc>
                <a:spcPts val="2100"/>
              </a:lnSpc>
              <a:spcBef>
                <a:spcPts val="0"/>
              </a:spcBef>
              <a:buClr>
                <a:srgbClr val="1F6BAE"/>
              </a:buClr>
              <a:buFont typeface="+mj-lt"/>
              <a:buNone/>
              <a:defRPr sz="2000" cap="none">
                <a:solidFill>
                  <a:srgbClr val="000000"/>
                </a:solidFill>
              </a:defRPr>
            </a:lvl1pPr>
            <a:lvl2pPr marL="0" indent="0">
              <a:lnSpc>
                <a:spcPts val="2100"/>
              </a:lnSpc>
              <a:spcBef>
                <a:spcPts val="0"/>
              </a:spcBef>
              <a:buClr>
                <a:srgbClr val="1F6BAE"/>
              </a:buClr>
              <a:buFont typeface="+mj-lt"/>
              <a:buNone/>
              <a:defRPr sz="2000" cap="none">
                <a:solidFill>
                  <a:srgbClr val="000000"/>
                </a:solidFill>
              </a:defRPr>
            </a:lvl2pPr>
            <a:lvl3pPr marL="0" indent="0">
              <a:lnSpc>
                <a:spcPts val="2100"/>
              </a:lnSpc>
              <a:spcBef>
                <a:spcPts val="0"/>
              </a:spcBef>
              <a:buClr>
                <a:srgbClr val="1F6BAE"/>
              </a:buClr>
              <a:buFont typeface="+mj-lt"/>
              <a:buNone/>
              <a:defRPr sz="2000" cap="none">
                <a:solidFill>
                  <a:srgbClr val="000000"/>
                </a:solidFill>
              </a:defRPr>
            </a:lvl3pPr>
            <a:lvl4pPr marL="0" indent="0">
              <a:lnSpc>
                <a:spcPts val="2100"/>
              </a:lnSpc>
              <a:spcBef>
                <a:spcPts val="0"/>
              </a:spcBef>
              <a:buClr>
                <a:srgbClr val="1F6BAE"/>
              </a:buClr>
              <a:buFont typeface="+mj-lt"/>
              <a:buNone/>
              <a:defRPr sz="2000" cap="none">
                <a:solidFill>
                  <a:srgbClr val="000000"/>
                </a:solidFill>
              </a:defRPr>
            </a:lvl4pPr>
            <a:lvl5pPr marL="0" indent="0">
              <a:lnSpc>
                <a:spcPts val="2100"/>
              </a:lnSpc>
              <a:spcBef>
                <a:spcPts val="0"/>
              </a:spcBef>
              <a:buClr>
                <a:srgbClr val="1F6BAE"/>
              </a:buClr>
              <a:buFont typeface="+mj-lt"/>
              <a:buNone/>
              <a:defRPr sz="2000" cap="none">
                <a:solidFill>
                  <a:srgbClr val="000000"/>
                </a:solidFill>
              </a:defRPr>
            </a:lvl5pPr>
          </a:lstStyle>
          <a:p>
            <a:pPr lvl="0"/>
            <a:r>
              <a:rPr lang="de-AT" dirty="0" smtClean="0"/>
              <a:t>Mastertextformat bearbeiten</a:t>
            </a:r>
          </a:p>
        </p:txBody>
      </p:sp>
      <p:sp>
        <p:nvSpPr>
          <p:cNvPr id="7" name="Inhaltsplatzhalter 11"/>
          <p:cNvSpPr>
            <a:spLocks noGrp="1"/>
          </p:cNvSpPr>
          <p:nvPr>
            <p:ph sz="quarter" idx="14"/>
          </p:nvPr>
        </p:nvSpPr>
        <p:spPr>
          <a:xfrm>
            <a:off x="4905762" y="2143760"/>
            <a:ext cx="3671998" cy="355600"/>
          </a:xfrm>
          <a:prstGeom prst="rect">
            <a:avLst/>
          </a:prstGeom>
        </p:spPr>
        <p:txBody>
          <a:bodyPr vert="horz" lIns="0" tIns="0" rIns="0" bIns="0"/>
          <a:lstStyle>
            <a:lvl1pPr marL="0" indent="0">
              <a:lnSpc>
                <a:spcPts val="2100"/>
              </a:lnSpc>
              <a:spcBef>
                <a:spcPts val="0"/>
              </a:spcBef>
              <a:buClr>
                <a:srgbClr val="1F6BAE"/>
              </a:buClr>
              <a:buFont typeface="+mj-lt"/>
              <a:buNone/>
              <a:defRPr sz="2000" cap="none">
                <a:solidFill>
                  <a:srgbClr val="1F6BAE"/>
                </a:solidFill>
              </a:defRPr>
            </a:lvl1pPr>
            <a:lvl2pPr marL="0" indent="0">
              <a:lnSpc>
                <a:spcPts val="2100"/>
              </a:lnSpc>
              <a:spcBef>
                <a:spcPts val="0"/>
              </a:spcBef>
              <a:buClr>
                <a:srgbClr val="1F6BAE"/>
              </a:buClr>
              <a:buFont typeface="+mj-lt"/>
              <a:buNone/>
              <a:defRPr sz="2000" cap="none">
                <a:solidFill>
                  <a:srgbClr val="000000"/>
                </a:solidFill>
              </a:defRPr>
            </a:lvl2pPr>
            <a:lvl3pPr marL="0" indent="0">
              <a:lnSpc>
                <a:spcPts val="2100"/>
              </a:lnSpc>
              <a:spcBef>
                <a:spcPts val="0"/>
              </a:spcBef>
              <a:buClr>
                <a:srgbClr val="1F6BAE"/>
              </a:buClr>
              <a:buFont typeface="+mj-lt"/>
              <a:buNone/>
              <a:defRPr sz="2000" cap="none">
                <a:solidFill>
                  <a:srgbClr val="000000"/>
                </a:solidFill>
              </a:defRPr>
            </a:lvl3pPr>
            <a:lvl4pPr marL="0" indent="0">
              <a:lnSpc>
                <a:spcPts val="2100"/>
              </a:lnSpc>
              <a:spcBef>
                <a:spcPts val="0"/>
              </a:spcBef>
              <a:buClr>
                <a:srgbClr val="1F6BAE"/>
              </a:buClr>
              <a:buFont typeface="+mj-lt"/>
              <a:buNone/>
              <a:defRPr sz="2000" cap="none">
                <a:solidFill>
                  <a:srgbClr val="000000"/>
                </a:solidFill>
              </a:defRPr>
            </a:lvl4pPr>
            <a:lvl5pPr marL="0" indent="0">
              <a:lnSpc>
                <a:spcPts val="2100"/>
              </a:lnSpc>
              <a:spcBef>
                <a:spcPts val="0"/>
              </a:spcBef>
              <a:buClr>
                <a:srgbClr val="1F6BAE"/>
              </a:buClr>
              <a:buFont typeface="+mj-lt"/>
              <a:buNone/>
              <a:defRPr sz="2000" cap="none">
                <a:solidFill>
                  <a:srgbClr val="000000"/>
                </a:solidFill>
              </a:defRPr>
            </a:lvl5pPr>
          </a:lstStyle>
          <a:p>
            <a:pPr lvl="0"/>
            <a:r>
              <a:rPr lang="de-AT" dirty="0" smtClean="0"/>
              <a:t>Mastertextformat bearbeiten</a:t>
            </a:r>
          </a:p>
        </p:txBody>
      </p:sp>
      <p:sp>
        <p:nvSpPr>
          <p:cNvPr id="8" name="Inhaltsplatzhalter 11"/>
          <p:cNvSpPr>
            <a:spLocks noGrp="1"/>
          </p:cNvSpPr>
          <p:nvPr>
            <p:ph sz="quarter" idx="15"/>
          </p:nvPr>
        </p:nvSpPr>
        <p:spPr>
          <a:xfrm>
            <a:off x="4905762" y="2600960"/>
            <a:ext cx="3671998" cy="3728720"/>
          </a:xfrm>
          <a:prstGeom prst="rect">
            <a:avLst/>
          </a:prstGeom>
        </p:spPr>
        <p:txBody>
          <a:bodyPr vert="horz" lIns="0" tIns="0" rIns="0" bIns="0"/>
          <a:lstStyle>
            <a:lvl1pPr marL="0" indent="0">
              <a:lnSpc>
                <a:spcPts val="2100"/>
              </a:lnSpc>
              <a:spcBef>
                <a:spcPts val="0"/>
              </a:spcBef>
              <a:buClr>
                <a:srgbClr val="1F6BAE"/>
              </a:buClr>
              <a:buFont typeface="+mj-lt"/>
              <a:buNone/>
              <a:defRPr sz="2000" cap="none">
                <a:solidFill>
                  <a:srgbClr val="000000"/>
                </a:solidFill>
              </a:defRPr>
            </a:lvl1pPr>
            <a:lvl2pPr marL="0" indent="0">
              <a:lnSpc>
                <a:spcPts val="2100"/>
              </a:lnSpc>
              <a:spcBef>
                <a:spcPts val="0"/>
              </a:spcBef>
              <a:buClr>
                <a:srgbClr val="1F6BAE"/>
              </a:buClr>
              <a:buFont typeface="+mj-lt"/>
              <a:buNone/>
              <a:defRPr sz="2000" cap="none">
                <a:solidFill>
                  <a:srgbClr val="000000"/>
                </a:solidFill>
              </a:defRPr>
            </a:lvl2pPr>
            <a:lvl3pPr marL="0" indent="0">
              <a:lnSpc>
                <a:spcPts val="2100"/>
              </a:lnSpc>
              <a:spcBef>
                <a:spcPts val="0"/>
              </a:spcBef>
              <a:buClr>
                <a:srgbClr val="1F6BAE"/>
              </a:buClr>
              <a:buFont typeface="+mj-lt"/>
              <a:buNone/>
              <a:defRPr sz="2000" cap="none">
                <a:solidFill>
                  <a:srgbClr val="000000"/>
                </a:solidFill>
              </a:defRPr>
            </a:lvl3pPr>
            <a:lvl4pPr marL="0" indent="0">
              <a:lnSpc>
                <a:spcPts val="2100"/>
              </a:lnSpc>
              <a:spcBef>
                <a:spcPts val="0"/>
              </a:spcBef>
              <a:buClr>
                <a:srgbClr val="1F6BAE"/>
              </a:buClr>
              <a:buFont typeface="+mj-lt"/>
              <a:buNone/>
              <a:defRPr sz="2000" cap="none">
                <a:solidFill>
                  <a:srgbClr val="000000"/>
                </a:solidFill>
              </a:defRPr>
            </a:lvl4pPr>
            <a:lvl5pPr marL="0" indent="0">
              <a:lnSpc>
                <a:spcPts val="2100"/>
              </a:lnSpc>
              <a:spcBef>
                <a:spcPts val="0"/>
              </a:spcBef>
              <a:buClr>
                <a:srgbClr val="1F6BAE"/>
              </a:buClr>
              <a:buFont typeface="+mj-lt"/>
              <a:buNone/>
              <a:defRPr sz="2000" cap="none">
                <a:solidFill>
                  <a:srgbClr val="000000"/>
                </a:solidFill>
              </a:defRPr>
            </a:lvl5pPr>
          </a:lstStyle>
          <a:p>
            <a:pPr lvl="0"/>
            <a:r>
              <a:rPr lang="de-AT" dirty="0" smtClean="0"/>
              <a:t>Mastertextformat bearbeiten</a:t>
            </a:r>
          </a:p>
        </p:txBody>
      </p:sp>
    </p:spTree>
    <p:extLst>
      <p:ext uri="{BB962C8B-B14F-4D97-AF65-F5344CB8AC3E}">
        <p14:creationId xmlns:p14="http://schemas.microsoft.com/office/powerpoint/2010/main" val="15945838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clussfolie">
    <p:spTree>
      <p:nvGrpSpPr>
        <p:cNvPr id="1" name=""/>
        <p:cNvGrpSpPr/>
        <p:nvPr/>
      </p:nvGrpSpPr>
      <p:grpSpPr>
        <a:xfrm>
          <a:off x="0" y="0"/>
          <a:ext cx="0" cy="0"/>
          <a:chOff x="0" y="0"/>
          <a:chExt cx="0" cy="0"/>
        </a:xfrm>
      </p:grpSpPr>
      <p:sp>
        <p:nvSpPr>
          <p:cNvPr id="5" name="Inhaltsplatzhalter 11"/>
          <p:cNvSpPr>
            <a:spLocks noGrp="1"/>
          </p:cNvSpPr>
          <p:nvPr>
            <p:ph sz="quarter" idx="10" hasCustomPrompt="1"/>
          </p:nvPr>
        </p:nvSpPr>
        <p:spPr>
          <a:xfrm>
            <a:off x="873761" y="5058968"/>
            <a:ext cx="7703999" cy="1270711"/>
          </a:xfrm>
          <a:prstGeom prst="rect">
            <a:avLst/>
          </a:prstGeom>
        </p:spPr>
        <p:txBody>
          <a:bodyPr vert="horz" lIns="0" tIns="0" rIns="0" bIns="0"/>
          <a:lstStyle>
            <a:lvl1pPr marL="0" indent="0">
              <a:lnSpc>
                <a:spcPts val="2400"/>
              </a:lnSpc>
              <a:spcBef>
                <a:spcPts val="0"/>
              </a:spcBef>
              <a:buClr>
                <a:srgbClr val="1F6BAE"/>
              </a:buClr>
              <a:buFont typeface="+mj-lt"/>
              <a:buNone/>
              <a:defRPr sz="2000" cap="none">
                <a:solidFill>
                  <a:srgbClr val="000000"/>
                </a:solidFill>
              </a:defRPr>
            </a:lvl1pPr>
            <a:lvl2pPr marL="0" indent="0">
              <a:lnSpc>
                <a:spcPts val="2100"/>
              </a:lnSpc>
              <a:spcBef>
                <a:spcPts val="0"/>
              </a:spcBef>
              <a:buClr>
                <a:srgbClr val="1F6BAE"/>
              </a:buClr>
              <a:buFont typeface="+mj-lt"/>
              <a:buNone/>
              <a:defRPr sz="2000" cap="none">
                <a:solidFill>
                  <a:srgbClr val="000000"/>
                </a:solidFill>
              </a:defRPr>
            </a:lvl2pPr>
            <a:lvl3pPr marL="0" indent="0">
              <a:lnSpc>
                <a:spcPts val="2100"/>
              </a:lnSpc>
              <a:spcBef>
                <a:spcPts val="0"/>
              </a:spcBef>
              <a:buClr>
                <a:srgbClr val="1F6BAE"/>
              </a:buClr>
              <a:buFont typeface="+mj-lt"/>
              <a:buNone/>
              <a:defRPr sz="2000" cap="none">
                <a:solidFill>
                  <a:srgbClr val="000000"/>
                </a:solidFill>
              </a:defRPr>
            </a:lvl3pPr>
            <a:lvl4pPr marL="0" indent="0">
              <a:lnSpc>
                <a:spcPts val="2100"/>
              </a:lnSpc>
              <a:spcBef>
                <a:spcPts val="0"/>
              </a:spcBef>
              <a:buClr>
                <a:srgbClr val="1F6BAE"/>
              </a:buClr>
              <a:buFont typeface="+mj-lt"/>
              <a:buNone/>
              <a:defRPr sz="2000" cap="none">
                <a:solidFill>
                  <a:srgbClr val="000000"/>
                </a:solidFill>
              </a:defRPr>
            </a:lvl4pPr>
            <a:lvl5pPr marL="0" indent="0">
              <a:lnSpc>
                <a:spcPts val="2100"/>
              </a:lnSpc>
              <a:spcBef>
                <a:spcPts val="0"/>
              </a:spcBef>
              <a:buClr>
                <a:srgbClr val="1F6BAE"/>
              </a:buClr>
              <a:buFont typeface="+mj-lt"/>
              <a:buNone/>
              <a:defRPr sz="2000" cap="none">
                <a:solidFill>
                  <a:srgbClr val="000000"/>
                </a:solidFill>
              </a:defRPr>
            </a:lvl5pPr>
          </a:lstStyle>
          <a:p>
            <a:pPr lvl="0"/>
            <a:r>
              <a:rPr lang="de-AT" dirty="0" smtClean="0"/>
              <a:t>Kontakt</a:t>
            </a:r>
          </a:p>
          <a:p>
            <a:pPr lvl="0"/>
            <a:r>
              <a:rPr lang="de-AT" dirty="0" smtClean="0"/>
              <a:t>Kontakt</a:t>
            </a:r>
          </a:p>
          <a:p>
            <a:pPr lvl="0"/>
            <a:r>
              <a:rPr lang="de-AT" dirty="0" smtClean="0"/>
              <a:t>Kontakt</a:t>
            </a:r>
          </a:p>
          <a:p>
            <a:pPr lvl="0"/>
            <a:endParaRPr lang="de-AT" dirty="0" smtClean="0"/>
          </a:p>
        </p:txBody>
      </p:sp>
      <p:sp>
        <p:nvSpPr>
          <p:cNvPr id="6" name="Textplatzhalter 13"/>
          <p:cNvSpPr>
            <a:spLocks noGrp="1"/>
          </p:cNvSpPr>
          <p:nvPr>
            <p:ph type="body" sz="quarter" idx="11" hasCustomPrompt="1"/>
          </p:nvPr>
        </p:nvSpPr>
        <p:spPr>
          <a:xfrm>
            <a:off x="873760" y="2787595"/>
            <a:ext cx="7704000" cy="2147481"/>
          </a:xfrm>
          <a:prstGeom prst="rect">
            <a:avLst/>
          </a:prstGeom>
        </p:spPr>
        <p:txBody>
          <a:bodyPr vert="horz" lIns="0" tIns="0" rIns="0" bIns="0" anchor="t"/>
          <a:lstStyle>
            <a:lvl1pPr marL="0" indent="0">
              <a:lnSpc>
                <a:spcPts val="5000"/>
              </a:lnSpc>
              <a:spcBef>
                <a:spcPts val="0"/>
              </a:spcBef>
              <a:buNone/>
              <a:defRPr sz="4800" cap="all">
                <a:solidFill>
                  <a:srgbClr val="1F6BAE"/>
                </a:solidFill>
              </a:defRPr>
            </a:lvl1pPr>
            <a:lvl2pPr marL="457200" indent="0">
              <a:buNone/>
              <a:defRPr/>
            </a:lvl2pPr>
            <a:lvl5pPr marL="1828800" indent="0">
              <a:buNone/>
              <a:defRPr/>
            </a:lvl5pPr>
          </a:lstStyle>
          <a:p>
            <a:pPr lvl="0"/>
            <a:r>
              <a:rPr lang="de-AT" dirty="0" smtClean="0"/>
              <a:t>Danke</a:t>
            </a: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873760" y="271463"/>
            <a:ext cx="1335087"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10836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Fremdlogo">
    <p:spTree>
      <p:nvGrpSpPr>
        <p:cNvPr id="1" name=""/>
        <p:cNvGrpSpPr/>
        <p:nvPr/>
      </p:nvGrpSpPr>
      <p:grpSpPr>
        <a:xfrm>
          <a:off x="0" y="0"/>
          <a:ext cx="0" cy="0"/>
          <a:chOff x="0" y="0"/>
          <a:chExt cx="0" cy="0"/>
        </a:xfrm>
      </p:grpSpPr>
      <p:sp>
        <p:nvSpPr>
          <p:cNvPr id="3" name="Rechteck 2"/>
          <p:cNvSpPr/>
          <p:nvPr userDrawn="1"/>
        </p:nvSpPr>
        <p:spPr>
          <a:xfrm>
            <a:off x="4148667" y="6319521"/>
            <a:ext cx="4995333" cy="538480"/>
          </a:xfrm>
          <a:prstGeom prst="rect">
            <a:avLst/>
          </a:prstGeom>
          <a:solidFill>
            <a:srgbClr val="F3F4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n>
                <a:solidFill>
                  <a:srgbClr val="F3F4F4"/>
                </a:solidFill>
              </a:ln>
              <a:solidFill>
                <a:srgbClr val="F3F4F4"/>
              </a:solidFill>
            </a:endParaRPr>
          </a:p>
        </p:txBody>
      </p:sp>
      <p:pic>
        <p:nvPicPr>
          <p:cNvPr id="5" name="Bild 4" descr="Ministerium_URL_Schriftzug.eps"/>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360" y="733730"/>
            <a:ext cx="1311482" cy="1202002"/>
          </a:xfrm>
          <a:prstGeom prst="rect">
            <a:avLst/>
          </a:prstGeom>
        </p:spPr>
      </p:pic>
      <p:sp>
        <p:nvSpPr>
          <p:cNvPr id="6" name="Rechteck 5"/>
          <p:cNvSpPr/>
          <p:nvPr userDrawn="1"/>
        </p:nvSpPr>
        <p:spPr>
          <a:xfrm>
            <a:off x="6360160" y="195250"/>
            <a:ext cx="2783840" cy="739470"/>
          </a:xfrm>
          <a:prstGeom prst="rect">
            <a:avLst/>
          </a:prstGeom>
          <a:solidFill>
            <a:srgbClr val="F3F4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n>
                <a:solidFill>
                  <a:srgbClr val="F3F4F4"/>
                </a:solidFill>
              </a:ln>
              <a:solidFill>
                <a:srgbClr val="F3F4F4"/>
              </a:solidFill>
            </a:endParaRPr>
          </a:p>
        </p:txBody>
      </p:sp>
      <p:sp>
        <p:nvSpPr>
          <p:cNvPr id="7" name="Textplatzhalter 13"/>
          <p:cNvSpPr>
            <a:spLocks noGrp="1"/>
          </p:cNvSpPr>
          <p:nvPr>
            <p:ph type="body" sz="quarter" idx="11" hasCustomPrompt="1"/>
          </p:nvPr>
        </p:nvSpPr>
        <p:spPr>
          <a:xfrm>
            <a:off x="1985521" y="2521235"/>
            <a:ext cx="6659999" cy="1619998"/>
          </a:xfrm>
          <a:prstGeom prst="rect">
            <a:avLst/>
          </a:prstGeom>
        </p:spPr>
        <p:txBody>
          <a:bodyPr vert="horz" lIns="0" tIns="0" rIns="0" bIns="0" anchor="t"/>
          <a:lstStyle>
            <a:lvl1pPr marL="0" indent="0">
              <a:lnSpc>
                <a:spcPts val="4000"/>
              </a:lnSpc>
              <a:spcBef>
                <a:spcPts val="0"/>
              </a:spcBef>
              <a:buNone/>
              <a:defRPr sz="3400" cap="all">
                <a:solidFill>
                  <a:srgbClr val="1F6BAE"/>
                </a:solidFill>
              </a:defRPr>
            </a:lvl1pPr>
            <a:lvl2pPr marL="457200" indent="0">
              <a:buNone/>
              <a:defRPr/>
            </a:lvl2pPr>
            <a:lvl5pPr marL="1828800" indent="0">
              <a:buNone/>
              <a:defRPr/>
            </a:lvl5pPr>
          </a:lstStyle>
          <a:p>
            <a:pPr lvl="0"/>
            <a:r>
              <a:rPr lang="de-AT" dirty="0" smtClean="0"/>
              <a:t>MastertexTformat</a:t>
            </a:r>
          </a:p>
        </p:txBody>
      </p:sp>
      <p:sp>
        <p:nvSpPr>
          <p:cNvPr id="8" name="Bildplatzhalter 9"/>
          <p:cNvSpPr>
            <a:spLocks noGrp="1"/>
          </p:cNvSpPr>
          <p:nvPr>
            <p:ph type="pic" sz="quarter" idx="13"/>
          </p:nvPr>
        </p:nvSpPr>
        <p:spPr>
          <a:xfrm>
            <a:off x="1985963" y="4394029"/>
            <a:ext cx="2674681" cy="542045"/>
          </a:xfrm>
          <a:prstGeom prst="rect">
            <a:avLst/>
          </a:prstGeom>
        </p:spPr>
        <p:txBody>
          <a:bodyPr vert="horz" lIns="0" tIns="0" rIns="0" bIns="0" anchor="ctr" anchorCtr="0"/>
          <a:lstStyle>
            <a:lvl1pPr>
              <a:defRPr sz="1400"/>
            </a:lvl1pPr>
          </a:lstStyle>
          <a:p>
            <a:endParaRPr lang="de-DE"/>
          </a:p>
        </p:txBody>
      </p:sp>
      <p:pic>
        <p:nvPicPr>
          <p:cNvPr id="10" name="Bild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5034" y="238010"/>
            <a:ext cx="4425609" cy="6381857"/>
          </a:xfrm>
          <a:prstGeom prst="rect">
            <a:avLst/>
          </a:prstGeom>
        </p:spPr>
      </p:pic>
    </p:spTree>
    <p:extLst>
      <p:ext uri="{BB962C8B-B14F-4D97-AF65-F5344CB8AC3E}">
        <p14:creationId xmlns:p14="http://schemas.microsoft.com/office/powerpoint/2010/main" val="2697564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4" name="Inhaltsplatzhalter 11"/>
          <p:cNvSpPr>
            <a:spLocks noGrp="1"/>
          </p:cNvSpPr>
          <p:nvPr>
            <p:ph sz="quarter" idx="10"/>
          </p:nvPr>
        </p:nvSpPr>
        <p:spPr>
          <a:xfrm>
            <a:off x="873760" y="1814263"/>
            <a:ext cx="7704000" cy="4515417"/>
          </a:xfrm>
          <a:prstGeom prst="rect">
            <a:avLst/>
          </a:prstGeom>
        </p:spPr>
        <p:txBody>
          <a:bodyPr vert="horz" lIns="0" tIns="0" rIns="0" bIns="0"/>
          <a:lstStyle>
            <a:lvl1pPr marL="361950" indent="-361950">
              <a:lnSpc>
                <a:spcPct val="150000"/>
              </a:lnSpc>
              <a:spcBef>
                <a:spcPts val="0"/>
              </a:spcBef>
              <a:buClr>
                <a:srgbClr val="1F6BAE"/>
              </a:buClr>
              <a:buFont typeface="+mj-lt"/>
              <a:buAutoNum type="arabicPeriod"/>
              <a:defRPr sz="2000" cap="all">
                <a:solidFill>
                  <a:srgbClr val="000000"/>
                </a:solidFill>
              </a:defRPr>
            </a:lvl1pPr>
            <a:lvl2pPr marL="630238" indent="-268288">
              <a:lnSpc>
                <a:spcPct val="150000"/>
              </a:lnSpc>
              <a:spcBef>
                <a:spcPts val="0"/>
              </a:spcBef>
              <a:buClr>
                <a:srgbClr val="1F6BAE"/>
              </a:buClr>
              <a:buFont typeface="Symbol" charset="2"/>
              <a:buChar char="-"/>
              <a:defRPr sz="1600" cap="all">
                <a:solidFill>
                  <a:srgbClr val="000000"/>
                </a:solidFill>
              </a:defRPr>
            </a:lvl2pPr>
            <a:lvl3pPr marL="804863" indent="-268288">
              <a:lnSpc>
                <a:spcPct val="150000"/>
              </a:lnSpc>
              <a:spcBef>
                <a:spcPts val="0"/>
              </a:spcBef>
              <a:buClr>
                <a:srgbClr val="1F6BAE"/>
              </a:buClr>
              <a:buFont typeface="Symbol" charset="2"/>
              <a:buChar char="-"/>
              <a:defRPr sz="1600" cap="all">
                <a:solidFill>
                  <a:srgbClr val="000000"/>
                </a:solidFill>
              </a:defRPr>
            </a:lvl3pPr>
            <a:lvl4pPr marL="804863" indent="-268288">
              <a:lnSpc>
                <a:spcPct val="150000"/>
              </a:lnSpc>
              <a:spcBef>
                <a:spcPts val="0"/>
              </a:spcBef>
              <a:buClr>
                <a:srgbClr val="1F6BAE"/>
              </a:buClr>
              <a:buFont typeface="Symbol" charset="2"/>
              <a:buChar char="-"/>
              <a:defRPr sz="1600" cap="all">
                <a:solidFill>
                  <a:srgbClr val="000000"/>
                </a:solidFill>
              </a:defRPr>
            </a:lvl4pPr>
            <a:lvl5pPr marL="804863" indent="-268288">
              <a:lnSpc>
                <a:spcPct val="150000"/>
              </a:lnSpc>
              <a:spcBef>
                <a:spcPts val="0"/>
              </a:spcBef>
              <a:buClr>
                <a:srgbClr val="1F6BAE"/>
              </a:buClr>
              <a:buFont typeface="Symbol" charset="2"/>
              <a:buChar char="-"/>
              <a:defRPr sz="1600" cap="all">
                <a:solidFill>
                  <a:srgbClr val="000000"/>
                </a:solidFill>
              </a:defRPr>
            </a:lvl5pPr>
          </a:lstStyle>
          <a:p>
            <a:pPr lvl="0"/>
            <a:r>
              <a:rPr lang="de-AT" dirty="0" smtClean="0"/>
              <a:t>Mastertextformat bearbeiten</a:t>
            </a:r>
          </a:p>
          <a:p>
            <a:pPr lvl="1"/>
            <a:r>
              <a:rPr lang="de-AT" dirty="0" smtClean="0"/>
              <a:t>Zweite Ebene</a:t>
            </a:r>
          </a:p>
          <a:p>
            <a:pPr lvl="2"/>
            <a:r>
              <a:rPr lang="de-AT" dirty="0" smtClean="0"/>
              <a:t>Dritte Ebene</a:t>
            </a:r>
          </a:p>
          <a:p>
            <a:pPr lvl="3"/>
            <a:r>
              <a:rPr lang="de-AT" dirty="0" smtClean="0"/>
              <a:t>Vierte Ebene</a:t>
            </a:r>
          </a:p>
          <a:p>
            <a:pPr lvl="4"/>
            <a:r>
              <a:rPr lang="de-AT" dirty="0" smtClean="0"/>
              <a:t>Fünfte Ebene</a:t>
            </a:r>
            <a:endParaRPr lang="de-DE" dirty="0"/>
          </a:p>
        </p:txBody>
      </p:sp>
      <p:sp>
        <p:nvSpPr>
          <p:cNvPr id="5" name="Textplatzhalter 13"/>
          <p:cNvSpPr>
            <a:spLocks noGrp="1"/>
          </p:cNvSpPr>
          <p:nvPr>
            <p:ph type="body" sz="quarter" idx="11"/>
          </p:nvPr>
        </p:nvSpPr>
        <p:spPr>
          <a:xfrm>
            <a:off x="873760" y="1094263"/>
            <a:ext cx="7704000" cy="720000"/>
          </a:xfrm>
          <a:prstGeom prst="rect">
            <a:avLst/>
          </a:prstGeom>
        </p:spPr>
        <p:txBody>
          <a:bodyPr vert="horz" lIns="0" tIns="0" rIns="0" bIns="0" anchor="t"/>
          <a:lstStyle>
            <a:lvl1pPr marL="0" indent="0">
              <a:spcBef>
                <a:spcPts val="0"/>
              </a:spcBef>
              <a:buNone/>
              <a:defRPr sz="2500" cap="all">
                <a:solidFill>
                  <a:srgbClr val="1F6BAE"/>
                </a:solidFill>
              </a:defRPr>
            </a:lvl1pPr>
            <a:lvl2pPr marL="457200" indent="0">
              <a:buNone/>
              <a:defRPr/>
            </a:lvl2pPr>
            <a:lvl5pPr marL="1828800" indent="0">
              <a:buNone/>
              <a:defRPr/>
            </a:lvl5pPr>
          </a:lstStyle>
          <a:p>
            <a:pPr lvl="0"/>
            <a:r>
              <a:rPr lang="de-AT" dirty="0" smtClean="0"/>
              <a:t>Mastertextformat</a:t>
            </a:r>
          </a:p>
        </p:txBody>
      </p:sp>
    </p:spTree>
    <p:extLst>
      <p:ext uri="{BB962C8B-B14F-4D97-AF65-F5344CB8AC3E}">
        <p14:creationId xmlns:p14="http://schemas.microsoft.com/office/powerpoint/2010/main" val="13264787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bschnittsüberschrift">
    <p:spTree>
      <p:nvGrpSpPr>
        <p:cNvPr id="1" name=""/>
        <p:cNvGrpSpPr/>
        <p:nvPr/>
      </p:nvGrpSpPr>
      <p:grpSpPr>
        <a:xfrm>
          <a:off x="0" y="0"/>
          <a:ext cx="0" cy="0"/>
          <a:chOff x="0" y="0"/>
          <a:chExt cx="0" cy="0"/>
        </a:xfrm>
      </p:grpSpPr>
      <p:sp>
        <p:nvSpPr>
          <p:cNvPr id="3" name="Textplatzhalter 13"/>
          <p:cNvSpPr>
            <a:spLocks noGrp="1"/>
          </p:cNvSpPr>
          <p:nvPr>
            <p:ph type="body" sz="quarter" idx="11"/>
          </p:nvPr>
        </p:nvSpPr>
        <p:spPr>
          <a:xfrm>
            <a:off x="873760" y="1800000"/>
            <a:ext cx="7704000" cy="4529679"/>
          </a:xfrm>
          <a:prstGeom prst="rect">
            <a:avLst/>
          </a:prstGeom>
        </p:spPr>
        <p:txBody>
          <a:bodyPr vert="horz" lIns="0" tIns="0" rIns="0" bIns="0" anchor="t"/>
          <a:lstStyle>
            <a:lvl1pPr marL="0" indent="0">
              <a:lnSpc>
                <a:spcPts val="5000"/>
              </a:lnSpc>
              <a:spcBef>
                <a:spcPts val="0"/>
              </a:spcBef>
              <a:buNone/>
              <a:defRPr sz="4800" cap="all">
                <a:solidFill>
                  <a:srgbClr val="1F6BAE"/>
                </a:solidFill>
              </a:defRPr>
            </a:lvl1pPr>
            <a:lvl2pPr marL="457200" indent="0">
              <a:buNone/>
              <a:defRPr/>
            </a:lvl2pPr>
            <a:lvl5pPr marL="1828800" indent="0">
              <a:buNone/>
              <a:defRPr/>
            </a:lvl5pPr>
          </a:lstStyle>
          <a:p>
            <a:pPr lvl="0"/>
            <a:r>
              <a:rPr lang="de-AT" dirty="0" smtClean="0"/>
              <a:t>Mastertextformat</a:t>
            </a:r>
          </a:p>
        </p:txBody>
      </p:sp>
      <p:pic>
        <p:nvPicPr>
          <p:cNvPr id="4"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25081" y="230733"/>
            <a:ext cx="1176337" cy="554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73902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Zwei Inhalte Text">
    <p:spTree>
      <p:nvGrpSpPr>
        <p:cNvPr id="1" name=""/>
        <p:cNvGrpSpPr/>
        <p:nvPr/>
      </p:nvGrpSpPr>
      <p:grpSpPr>
        <a:xfrm>
          <a:off x="0" y="0"/>
          <a:ext cx="0" cy="0"/>
          <a:chOff x="0" y="0"/>
          <a:chExt cx="0" cy="0"/>
        </a:xfrm>
      </p:grpSpPr>
      <p:sp>
        <p:nvSpPr>
          <p:cNvPr id="3" name="Inhaltsplatzhalter 11"/>
          <p:cNvSpPr>
            <a:spLocks noGrp="1"/>
          </p:cNvSpPr>
          <p:nvPr>
            <p:ph sz="quarter" idx="10"/>
          </p:nvPr>
        </p:nvSpPr>
        <p:spPr>
          <a:xfrm>
            <a:off x="873761" y="2143760"/>
            <a:ext cx="3671998" cy="4185920"/>
          </a:xfrm>
          <a:prstGeom prst="rect">
            <a:avLst/>
          </a:prstGeom>
        </p:spPr>
        <p:txBody>
          <a:bodyPr vert="horz" lIns="0" tIns="0" rIns="0" bIns="0"/>
          <a:lstStyle>
            <a:lvl1pPr marL="0" indent="0">
              <a:lnSpc>
                <a:spcPts val="2100"/>
              </a:lnSpc>
              <a:spcBef>
                <a:spcPts val="0"/>
              </a:spcBef>
              <a:buClr>
                <a:srgbClr val="1F6BAE"/>
              </a:buClr>
              <a:buFont typeface="+mj-lt"/>
              <a:buNone/>
              <a:defRPr sz="2000" cap="none">
                <a:solidFill>
                  <a:srgbClr val="000000"/>
                </a:solidFill>
              </a:defRPr>
            </a:lvl1pPr>
            <a:lvl2pPr marL="0" indent="0">
              <a:lnSpc>
                <a:spcPts val="2100"/>
              </a:lnSpc>
              <a:spcBef>
                <a:spcPts val="0"/>
              </a:spcBef>
              <a:buClr>
                <a:srgbClr val="1F6BAE"/>
              </a:buClr>
              <a:buFont typeface="+mj-lt"/>
              <a:buNone/>
              <a:defRPr sz="2000" cap="none">
                <a:solidFill>
                  <a:srgbClr val="000000"/>
                </a:solidFill>
              </a:defRPr>
            </a:lvl2pPr>
            <a:lvl3pPr marL="0" indent="0">
              <a:lnSpc>
                <a:spcPts val="2100"/>
              </a:lnSpc>
              <a:spcBef>
                <a:spcPts val="0"/>
              </a:spcBef>
              <a:buClr>
                <a:srgbClr val="1F6BAE"/>
              </a:buClr>
              <a:buFont typeface="+mj-lt"/>
              <a:buNone/>
              <a:defRPr sz="2000" cap="none">
                <a:solidFill>
                  <a:srgbClr val="000000"/>
                </a:solidFill>
              </a:defRPr>
            </a:lvl3pPr>
            <a:lvl4pPr marL="0" indent="0">
              <a:lnSpc>
                <a:spcPts val="2100"/>
              </a:lnSpc>
              <a:spcBef>
                <a:spcPts val="0"/>
              </a:spcBef>
              <a:buClr>
                <a:srgbClr val="1F6BAE"/>
              </a:buClr>
              <a:buFont typeface="+mj-lt"/>
              <a:buNone/>
              <a:defRPr sz="2000" cap="none">
                <a:solidFill>
                  <a:srgbClr val="000000"/>
                </a:solidFill>
              </a:defRPr>
            </a:lvl4pPr>
            <a:lvl5pPr marL="0" indent="0">
              <a:lnSpc>
                <a:spcPts val="2100"/>
              </a:lnSpc>
              <a:spcBef>
                <a:spcPts val="0"/>
              </a:spcBef>
              <a:buClr>
                <a:srgbClr val="1F6BAE"/>
              </a:buClr>
              <a:buFont typeface="+mj-lt"/>
              <a:buNone/>
              <a:defRPr sz="2000" cap="none">
                <a:solidFill>
                  <a:srgbClr val="000000"/>
                </a:solidFill>
              </a:defRPr>
            </a:lvl5pPr>
          </a:lstStyle>
          <a:p>
            <a:pPr lvl="0"/>
            <a:r>
              <a:rPr lang="de-AT" dirty="0" smtClean="0"/>
              <a:t>Mastertextformat bearbeiten</a:t>
            </a:r>
          </a:p>
        </p:txBody>
      </p:sp>
      <p:sp>
        <p:nvSpPr>
          <p:cNvPr id="4" name="Textplatzhalter 13"/>
          <p:cNvSpPr>
            <a:spLocks noGrp="1"/>
          </p:cNvSpPr>
          <p:nvPr>
            <p:ph type="body" sz="quarter" idx="11"/>
          </p:nvPr>
        </p:nvSpPr>
        <p:spPr>
          <a:xfrm>
            <a:off x="873760" y="1094263"/>
            <a:ext cx="7704000" cy="935999"/>
          </a:xfrm>
          <a:prstGeom prst="rect">
            <a:avLst/>
          </a:prstGeom>
        </p:spPr>
        <p:txBody>
          <a:bodyPr vert="horz" lIns="0" tIns="0" rIns="0" bIns="0" anchor="t"/>
          <a:lstStyle>
            <a:lvl1pPr marL="0" marR="0" indent="0" algn="l" defTabSz="457200" rtl="0" eaLnBrk="1" fontAlgn="auto" latinLnBrk="0" hangingPunct="1">
              <a:lnSpc>
                <a:spcPct val="100000"/>
              </a:lnSpc>
              <a:spcBef>
                <a:spcPts val="0"/>
              </a:spcBef>
              <a:spcAft>
                <a:spcPts val="0"/>
              </a:spcAft>
              <a:buClrTx/>
              <a:buSzTx/>
              <a:buFont typeface="Arial"/>
              <a:buNone/>
              <a:tabLst/>
              <a:defRPr sz="2500" cap="all">
                <a:solidFill>
                  <a:srgbClr val="1F6BAE"/>
                </a:solidFill>
              </a:defRPr>
            </a:lvl1pPr>
            <a:lvl2pPr marL="457200" indent="0">
              <a:buNone/>
              <a:defRPr/>
            </a:lvl2pPr>
            <a:lvl5pPr marL="1828800" indent="0">
              <a:buNone/>
              <a:defRPr/>
            </a:lvl5pPr>
          </a:lstStyle>
          <a:p>
            <a:pPr lvl="0"/>
            <a:r>
              <a:rPr lang="de-AT" dirty="0" smtClean="0"/>
              <a:t>Mastertextformat</a:t>
            </a:r>
          </a:p>
          <a:p>
            <a:pPr lvl="0"/>
            <a:r>
              <a:rPr lang="de-AT" dirty="0" smtClean="0"/>
              <a:t>Mastertextformat</a:t>
            </a:r>
          </a:p>
          <a:p>
            <a:pPr lvl="0"/>
            <a:endParaRPr lang="de-AT" dirty="0" smtClean="0"/>
          </a:p>
        </p:txBody>
      </p:sp>
      <p:sp>
        <p:nvSpPr>
          <p:cNvPr id="5" name="Inhaltsplatzhalter 11"/>
          <p:cNvSpPr>
            <a:spLocks noGrp="1"/>
          </p:cNvSpPr>
          <p:nvPr>
            <p:ph sz="quarter" idx="12"/>
          </p:nvPr>
        </p:nvSpPr>
        <p:spPr>
          <a:xfrm>
            <a:off x="4927601" y="2143760"/>
            <a:ext cx="3650160" cy="4185920"/>
          </a:xfrm>
          <a:prstGeom prst="rect">
            <a:avLst/>
          </a:prstGeom>
        </p:spPr>
        <p:txBody>
          <a:bodyPr vert="horz" lIns="0" tIns="0" rIns="0" bIns="0"/>
          <a:lstStyle>
            <a:lvl1pPr marL="0" indent="0">
              <a:lnSpc>
                <a:spcPts val="2100"/>
              </a:lnSpc>
              <a:spcBef>
                <a:spcPts val="0"/>
              </a:spcBef>
              <a:buClr>
                <a:srgbClr val="1F6BAE"/>
              </a:buClr>
              <a:buFont typeface="+mj-lt"/>
              <a:buNone/>
              <a:defRPr sz="2000" cap="none">
                <a:solidFill>
                  <a:srgbClr val="000000"/>
                </a:solidFill>
              </a:defRPr>
            </a:lvl1pPr>
            <a:lvl2pPr marL="0" indent="0">
              <a:lnSpc>
                <a:spcPts val="2100"/>
              </a:lnSpc>
              <a:spcBef>
                <a:spcPts val="0"/>
              </a:spcBef>
              <a:buClr>
                <a:srgbClr val="1F6BAE"/>
              </a:buClr>
              <a:buFont typeface="+mj-lt"/>
              <a:buNone/>
              <a:defRPr sz="2000" cap="none">
                <a:solidFill>
                  <a:srgbClr val="000000"/>
                </a:solidFill>
              </a:defRPr>
            </a:lvl2pPr>
            <a:lvl3pPr marL="0" indent="0">
              <a:lnSpc>
                <a:spcPts val="2100"/>
              </a:lnSpc>
              <a:spcBef>
                <a:spcPts val="0"/>
              </a:spcBef>
              <a:buClr>
                <a:srgbClr val="1F6BAE"/>
              </a:buClr>
              <a:buFont typeface="+mj-lt"/>
              <a:buNone/>
              <a:defRPr sz="2000" cap="none">
                <a:solidFill>
                  <a:srgbClr val="000000"/>
                </a:solidFill>
              </a:defRPr>
            </a:lvl3pPr>
            <a:lvl4pPr marL="0" indent="0">
              <a:lnSpc>
                <a:spcPts val="2100"/>
              </a:lnSpc>
              <a:spcBef>
                <a:spcPts val="0"/>
              </a:spcBef>
              <a:buClr>
                <a:srgbClr val="1F6BAE"/>
              </a:buClr>
              <a:buFont typeface="+mj-lt"/>
              <a:buNone/>
              <a:defRPr sz="2000" cap="none">
                <a:solidFill>
                  <a:srgbClr val="000000"/>
                </a:solidFill>
              </a:defRPr>
            </a:lvl4pPr>
            <a:lvl5pPr marL="0" indent="0">
              <a:lnSpc>
                <a:spcPts val="2100"/>
              </a:lnSpc>
              <a:spcBef>
                <a:spcPts val="0"/>
              </a:spcBef>
              <a:buClr>
                <a:srgbClr val="1F6BAE"/>
              </a:buClr>
              <a:buFont typeface="+mj-lt"/>
              <a:buNone/>
              <a:defRPr sz="2000" cap="none">
                <a:solidFill>
                  <a:srgbClr val="000000"/>
                </a:solidFill>
              </a:defRPr>
            </a:lvl5pPr>
          </a:lstStyle>
          <a:p>
            <a:pPr lvl="0"/>
            <a:r>
              <a:rPr lang="de-AT" dirty="0" smtClean="0"/>
              <a:t>Mastertextformat bearbeiten</a:t>
            </a:r>
          </a:p>
        </p:txBody>
      </p:sp>
    </p:spTree>
    <p:extLst>
      <p:ext uri="{BB962C8B-B14F-4D97-AF65-F5344CB8AC3E}">
        <p14:creationId xmlns:p14="http://schemas.microsoft.com/office/powerpoint/2010/main" val="3025381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Text &amp; Bild">
    <p:spTree>
      <p:nvGrpSpPr>
        <p:cNvPr id="1" name=""/>
        <p:cNvGrpSpPr/>
        <p:nvPr/>
      </p:nvGrpSpPr>
      <p:grpSpPr>
        <a:xfrm>
          <a:off x="0" y="0"/>
          <a:ext cx="0" cy="0"/>
          <a:chOff x="0" y="0"/>
          <a:chExt cx="0" cy="0"/>
        </a:xfrm>
      </p:grpSpPr>
      <p:sp>
        <p:nvSpPr>
          <p:cNvPr id="5" name="Bildplatzhalter 4"/>
          <p:cNvSpPr>
            <a:spLocks noGrp="1"/>
          </p:cNvSpPr>
          <p:nvPr>
            <p:ph type="pic" sz="quarter" idx="13"/>
          </p:nvPr>
        </p:nvSpPr>
        <p:spPr>
          <a:xfrm>
            <a:off x="4905375" y="2143125"/>
            <a:ext cx="3671888" cy="4186238"/>
          </a:xfrm>
          <a:prstGeom prst="rect">
            <a:avLst/>
          </a:prstGeom>
        </p:spPr>
        <p:txBody>
          <a:bodyPr vert="horz"/>
          <a:lstStyle/>
          <a:p>
            <a:endParaRPr lang="de-DE"/>
          </a:p>
        </p:txBody>
      </p:sp>
      <p:sp>
        <p:nvSpPr>
          <p:cNvPr id="3" name="Inhaltsplatzhalter 11"/>
          <p:cNvSpPr>
            <a:spLocks noGrp="1"/>
          </p:cNvSpPr>
          <p:nvPr>
            <p:ph sz="quarter" idx="10"/>
          </p:nvPr>
        </p:nvSpPr>
        <p:spPr>
          <a:xfrm>
            <a:off x="873761" y="2143760"/>
            <a:ext cx="3671998" cy="4185920"/>
          </a:xfrm>
          <a:prstGeom prst="rect">
            <a:avLst/>
          </a:prstGeom>
        </p:spPr>
        <p:txBody>
          <a:bodyPr vert="horz" lIns="0" tIns="0" rIns="0" bIns="0"/>
          <a:lstStyle>
            <a:lvl1pPr marL="0" indent="0">
              <a:lnSpc>
                <a:spcPts val="2100"/>
              </a:lnSpc>
              <a:spcBef>
                <a:spcPts val="0"/>
              </a:spcBef>
              <a:buClr>
                <a:srgbClr val="1F6BAE"/>
              </a:buClr>
              <a:buFont typeface="+mj-lt"/>
              <a:buNone/>
              <a:defRPr sz="2000" cap="none">
                <a:solidFill>
                  <a:srgbClr val="000000"/>
                </a:solidFill>
              </a:defRPr>
            </a:lvl1pPr>
            <a:lvl2pPr marL="0" indent="0">
              <a:lnSpc>
                <a:spcPts val="2100"/>
              </a:lnSpc>
              <a:spcBef>
                <a:spcPts val="0"/>
              </a:spcBef>
              <a:buClr>
                <a:srgbClr val="1F6BAE"/>
              </a:buClr>
              <a:buFont typeface="+mj-lt"/>
              <a:buNone/>
              <a:defRPr sz="2000" cap="none">
                <a:solidFill>
                  <a:srgbClr val="000000"/>
                </a:solidFill>
              </a:defRPr>
            </a:lvl2pPr>
            <a:lvl3pPr marL="0" indent="0">
              <a:lnSpc>
                <a:spcPts val="2100"/>
              </a:lnSpc>
              <a:spcBef>
                <a:spcPts val="0"/>
              </a:spcBef>
              <a:buClr>
                <a:srgbClr val="1F6BAE"/>
              </a:buClr>
              <a:buFont typeface="+mj-lt"/>
              <a:buNone/>
              <a:defRPr sz="2000" cap="none">
                <a:solidFill>
                  <a:srgbClr val="000000"/>
                </a:solidFill>
              </a:defRPr>
            </a:lvl3pPr>
            <a:lvl4pPr marL="0" indent="0">
              <a:lnSpc>
                <a:spcPts val="2100"/>
              </a:lnSpc>
              <a:spcBef>
                <a:spcPts val="0"/>
              </a:spcBef>
              <a:buClr>
                <a:srgbClr val="1F6BAE"/>
              </a:buClr>
              <a:buFont typeface="+mj-lt"/>
              <a:buNone/>
              <a:defRPr sz="2000" cap="none">
                <a:solidFill>
                  <a:srgbClr val="000000"/>
                </a:solidFill>
              </a:defRPr>
            </a:lvl4pPr>
            <a:lvl5pPr marL="0" indent="0">
              <a:lnSpc>
                <a:spcPts val="2100"/>
              </a:lnSpc>
              <a:spcBef>
                <a:spcPts val="0"/>
              </a:spcBef>
              <a:buClr>
                <a:srgbClr val="1F6BAE"/>
              </a:buClr>
              <a:buFont typeface="+mj-lt"/>
              <a:buNone/>
              <a:defRPr sz="2000" cap="none">
                <a:solidFill>
                  <a:srgbClr val="000000"/>
                </a:solidFill>
              </a:defRPr>
            </a:lvl5pPr>
          </a:lstStyle>
          <a:p>
            <a:pPr lvl="0"/>
            <a:r>
              <a:rPr lang="de-AT" dirty="0" smtClean="0"/>
              <a:t>Mastertextformat bearbeiten</a:t>
            </a:r>
          </a:p>
        </p:txBody>
      </p:sp>
      <p:sp>
        <p:nvSpPr>
          <p:cNvPr id="4" name="Textplatzhalter 13"/>
          <p:cNvSpPr>
            <a:spLocks noGrp="1"/>
          </p:cNvSpPr>
          <p:nvPr>
            <p:ph type="body" sz="quarter" idx="11"/>
          </p:nvPr>
        </p:nvSpPr>
        <p:spPr>
          <a:xfrm>
            <a:off x="873760" y="1094263"/>
            <a:ext cx="7704000" cy="935999"/>
          </a:xfrm>
          <a:prstGeom prst="rect">
            <a:avLst/>
          </a:prstGeom>
        </p:spPr>
        <p:txBody>
          <a:bodyPr vert="horz" lIns="0" tIns="0" rIns="0" bIns="0" anchor="t"/>
          <a:lstStyle>
            <a:lvl1pPr marL="0" marR="0" indent="0" algn="l" defTabSz="457200" rtl="0" eaLnBrk="1" fontAlgn="auto" latinLnBrk="0" hangingPunct="1">
              <a:lnSpc>
                <a:spcPct val="100000"/>
              </a:lnSpc>
              <a:spcBef>
                <a:spcPts val="0"/>
              </a:spcBef>
              <a:spcAft>
                <a:spcPts val="0"/>
              </a:spcAft>
              <a:buClrTx/>
              <a:buSzTx/>
              <a:buFont typeface="Arial"/>
              <a:buNone/>
              <a:tabLst/>
              <a:defRPr sz="2500" cap="all">
                <a:solidFill>
                  <a:srgbClr val="1F6BAE"/>
                </a:solidFill>
              </a:defRPr>
            </a:lvl1pPr>
            <a:lvl2pPr marL="457200" indent="0">
              <a:buNone/>
              <a:defRPr/>
            </a:lvl2pPr>
            <a:lvl5pPr marL="1828800" indent="0">
              <a:buNone/>
              <a:defRPr/>
            </a:lvl5pPr>
          </a:lstStyle>
          <a:p>
            <a:pPr lvl="0"/>
            <a:r>
              <a:rPr lang="de-AT" dirty="0" smtClean="0"/>
              <a:t>Mastertextformat</a:t>
            </a:r>
          </a:p>
          <a:p>
            <a:pPr lvl="0"/>
            <a:r>
              <a:rPr lang="de-AT" dirty="0" smtClean="0"/>
              <a:t>Mastertextformat</a:t>
            </a:r>
          </a:p>
          <a:p>
            <a:pPr lvl="0"/>
            <a:endParaRPr lang="de-AT" dirty="0" smtClean="0"/>
          </a:p>
        </p:txBody>
      </p:sp>
    </p:spTree>
    <p:extLst>
      <p:ext uri="{BB962C8B-B14F-4D97-AF65-F5344CB8AC3E}">
        <p14:creationId xmlns:p14="http://schemas.microsoft.com/office/powerpoint/2010/main" val="36857326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Bild">
    <p:spTree>
      <p:nvGrpSpPr>
        <p:cNvPr id="1" name=""/>
        <p:cNvGrpSpPr/>
        <p:nvPr/>
      </p:nvGrpSpPr>
      <p:grpSpPr>
        <a:xfrm>
          <a:off x="0" y="0"/>
          <a:ext cx="0" cy="0"/>
          <a:chOff x="0" y="0"/>
          <a:chExt cx="0" cy="0"/>
        </a:xfrm>
      </p:grpSpPr>
      <p:sp>
        <p:nvSpPr>
          <p:cNvPr id="3" name="Bildplatzhalter 2"/>
          <p:cNvSpPr>
            <a:spLocks noGrp="1"/>
          </p:cNvSpPr>
          <p:nvPr>
            <p:ph type="pic" sz="quarter" idx="12"/>
          </p:nvPr>
        </p:nvSpPr>
        <p:spPr>
          <a:xfrm>
            <a:off x="873125" y="2143125"/>
            <a:ext cx="7704138" cy="4186238"/>
          </a:xfrm>
          <a:prstGeom prst="rect">
            <a:avLst/>
          </a:prstGeom>
        </p:spPr>
        <p:txBody>
          <a:bodyPr vert="horz"/>
          <a:lstStyle/>
          <a:p>
            <a:endParaRPr lang="de-DE"/>
          </a:p>
        </p:txBody>
      </p:sp>
      <p:sp>
        <p:nvSpPr>
          <p:cNvPr id="5" name="Textplatzhalter 13"/>
          <p:cNvSpPr>
            <a:spLocks noGrp="1"/>
          </p:cNvSpPr>
          <p:nvPr>
            <p:ph type="body" sz="quarter" idx="11"/>
          </p:nvPr>
        </p:nvSpPr>
        <p:spPr>
          <a:xfrm>
            <a:off x="873760" y="1094263"/>
            <a:ext cx="7704000" cy="935999"/>
          </a:xfrm>
          <a:prstGeom prst="rect">
            <a:avLst/>
          </a:prstGeom>
        </p:spPr>
        <p:txBody>
          <a:bodyPr vert="horz" lIns="0" tIns="0" rIns="0" bIns="0" anchor="t"/>
          <a:lstStyle>
            <a:lvl1pPr marL="0" marR="0" indent="0" algn="l" defTabSz="457200" rtl="0" eaLnBrk="1" fontAlgn="auto" latinLnBrk="0" hangingPunct="1">
              <a:lnSpc>
                <a:spcPct val="100000"/>
              </a:lnSpc>
              <a:spcBef>
                <a:spcPts val="0"/>
              </a:spcBef>
              <a:spcAft>
                <a:spcPts val="0"/>
              </a:spcAft>
              <a:buClrTx/>
              <a:buSzTx/>
              <a:buFont typeface="Arial"/>
              <a:buNone/>
              <a:tabLst/>
              <a:defRPr sz="2500" cap="all">
                <a:solidFill>
                  <a:srgbClr val="1F6BAE"/>
                </a:solidFill>
              </a:defRPr>
            </a:lvl1pPr>
            <a:lvl2pPr marL="457200" indent="0">
              <a:buNone/>
              <a:defRPr/>
            </a:lvl2pPr>
            <a:lvl5pPr marL="1828800" indent="0">
              <a:buNone/>
              <a:defRPr/>
            </a:lvl5pPr>
          </a:lstStyle>
          <a:p>
            <a:pPr lvl="0"/>
            <a:r>
              <a:rPr lang="de-AT" dirty="0" smtClean="0"/>
              <a:t>Mastertextformat</a:t>
            </a:r>
          </a:p>
          <a:p>
            <a:pPr lvl="0"/>
            <a:r>
              <a:rPr lang="de-AT" dirty="0" smtClean="0"/>
              <a:t>Mastertextformat</a:t>
            </a:r>
          </a:p>
          <a:p>
            <a:pPr lvl="0"/>
            <a:endParaRPr lang="de-AT" dirty="0" smtClean="0"/>
          </a:p>
        </p:txBody>
      </p:sp>
    </p:spTree>
    <p:extLst>
      <p:ext uri="{BB962C8B-B14F-4D97-AF65-F5344CB8AC3E}">
        <p14:creationId xmlns:p14="http://schemas.microsoft.com/office/powerpoint/2010/main" val="2746235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ur Bild">
    <p:spTree>
      <p:nvGrpSpPr>
        <p:cNvPr id="1" name=""/>
        <p:cNvGrpSpPr/>
        <p:nvPr/>
      </p:nvGrpSpPr>
      <p:grpSpPr>
        <a:xfrm>
          <a:off x="0" y="0"/>
          <a:ext cx="0" cy="0"/>
          <a:chOff x="0" y="0"/>
          <a:chExt cx="0" cy="0"/>
        </a:xfrm>
      </p:grpSpPr>
      <p:sp>
        <p:nvSpPr>
          <p:cNvPr id="3" name="Bildplatzhalter 2"/>
          <p:cNvSpPr>
            <a:spLocks noGrp="1"/>
          </p:cNvSpPr>
          <p:nvPr>
            <p:ph type="pic" sz="quarter" idx="12"/>
          </p:nvPr>
        </p:nvSpPr>
        <p:spPr>
          <a:xfrm>
            <a:off x="873125" y="1094263"/>
            <a:ext cx="7704138" cy="5235100"/>
          </a:xfrm>
          <a:prstGeom prst="rect">
            <a:avLst/>
          </a:prstGeom>
        </p:spPr>
        <p:txBody>
          <a:bodyPr vert="horz"/>
          <a:lstStyle/>
          <a:p>
            <a:endParaRPr lang="de-DE"/>
          </a:p>
        </p:txBody>
      </p:sp>
    </p:spTree>
    <p:extLst>
      <p:ext uri="{BB962C8B-B14F-4D97-AF65-F5344CB8AC3E}">
        <p14:creationId xmlns:p14="http://schemas.microsoft.com/office/powerpoint/2010/main" val="2627486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und Text">
    <p:spTree>
      <p:nvGrpSpPr>
        <p:cNvPr id="1" name=""/>
        <p:cNvGrpSpPr/>
        <p:nvPr/>
      </p:nvGrpSpPr>
      <p:grpSpPr>
        <a:xfrm>
          <a:off x="0" y="0"/>
          <a:ext cx="0" cy="0"/>
          <a:chOff x="0" y="0"/>
          <a:chExt cx="0" cy="0"/>
        </a:xfrm>
      </p:grpSpPr>
      <p:sp>
        <p:nvSpPr>
          <p:cNvPr id="4" name="Textplatzhalter 13"/>
          <p:cNvSpPr>
            <a:spLocks noGrp="1"/>
          </p:cNvSpPr>
          <p:nvPr>
            <p:ph type="body" sz="quarter" idx="11"/>
          </p:nvPr>
        </p:nvSpPr>
        <p:spPr>
          <a:xfrm>
            <a:off x="873760" y="1094263"/>
            <a:ext cx="7704000" cy="720000"/>
          </a:xfrm>
          <a:prstGeom prst="rect">
            <a:avLst/>
          </a:prstGeom>
        </p:spPr>
        <p:txBody>
          <a:bodyPr vert="horz" lIns="0" tIns="0" rIns="0" bIns="0" anchor="t"/>
          <a:lstStyle>
            <a:lvl1pPr marL="0" indent="0">
              <a:spcBef>
                <a:spcPts val="0"/>
              </a:spcBef>
              <a:buNone/>
              <a:defRPr sz="2500" cap="all">
                <a:solidFill>
                  <a:srgbClr val="1F6BAE"/>
                </a:solidFill>
              </a:defRPr>
            </a:lvl1pPr>
            <a:lvl2pPr marL="457200" indent="0">
              <a:buNone/>
              <a:defRPr/>
            </a:lvl2pPr>
            <a:lvl5pPr marL="1828800" indent="0">
              <a:buNone/>
              <a:defRPr/>
            </a:lvl5pPr>
          </a:lstStyle>
          <a:p>
            <a:pPr lvl="0"/>
            <a:r>
              <a:rPr lang="de-AT" dirty="0" smtClean="0"/>
              <a:t>Mastertextformat</a:t>
            </a:r>
          </a:p>
        </p:txBody>
      </p:sp>
      <p:sp>
        <p:nvSpPr>
          <p:cNvPr id="7" name="Inhaltsplatzhalter 11"/>
          <p:cNvSpPr>
            <a:spLocks noGrp="1"/>
          </p:cNvSpPr>
          <p:nvPr>
            <p:ph sz="quarter" idx="10" hasCustomPrompt="1"/>
          </p:nvPr>
        </p:nvSpPr>
        <p:spPr>
          <a:xfrm>
            <a:off x="873761" y="2143760"/>
            <a:ext cx="7703999" cy="4185920"/>
          </a:xfrm>
          <a:prstGeom prst="rect">
            <a:avLst/>
          </a:prstGeom>
        </p:spPr>
        <p:txBody>
          <a:bodyPr vert="horz" lIns="0" tIns="0" rIns="0" bIns="0"/>
          <a:lstStyle>
            <a:lvl1pPr marL="342900" indent="-342900">
              <a:lnSpc>
                <a:spcPts val="2100"/>
              </a:lnSpc>
              <a:spcBef>
                <a:spcPts val="0"/>
              </a:spcBef>
              <a:buClr>
                <a:srgbClr val="1F6BAE"/>
              </a:buClr>
              <a:buFont typeface="Arial" panose="020B0604020202020204" pitchFamily="34" charset="0"/>
              <a:buChar char="•"/>
              <a:defRPr sz="2000" cap="none">
                <a:solidFill>
                  <a:srgbClr val="000000"/>
                </a:solidFill>
              </a:defRPr>
            </a:lvl1pPr>
            <a:lvl2pPr marL="342900" indent="-342900">
              <a:lnSpc>
                <a:spcPts val="2100"/>
              </a:lnSpc>
              <a:spcBef>
                <a:spcPts val="0"/>
              </a:spcBef>
              <a:buClr>
                <a:srgbClr val="1F6BAE"/>
              </a:buClr>
              <a:buFont typeface="Arial" panose="020B0604020202020204" pitchFamily="34" charset="0"/>
              <a:buChar char="•"/>
              <a:defRPr sz="2000" cap="none">
                <a:solidFill>
                  <a:srgbClr val="000000"/>
                </a:solidFill>
              </a:defRPr>
            </a:lvl2pPr>
            <a:lvl3pPr marL="342900" indent="20638">
              <a:lnSpc>
                <a:spcPts val="2100"/>
              </a:lnSpc>
              <a:spcBef>
                <a:spcPts val="0"/>
              </a:spcBef>
              <a:buClr>
                <a:srgbClr val="1F6BAE"/>
              </a:buClr>
              <a:buFont typeface="Symbol" panose="05050102010706020507" pitchFamily="18" charset="2"/>
              <a:buChar char="-"/>
              <a:defRPr sz="2000" cap="none">
                <a:solidFill>
                  <a:srgbClr val="000000"/>
                </a:solidFill>
              </a:defRPr>
            </a:lvl3pPr>
            <a:lvl4pPr marL="0" indent="0">
              <a:lnSpc>
                <a:spcPts val="2100"/>
              </a:lnSpc>
              <a:spcBef>
                <a:spcPts val="0"/>
              </a:spcBef>
              <a:buClr>
                <a:srgbClr val="1F6BAE"/>
              </a:buClr>
              <a:buFont typeface="+mj-lt"/>
              <a:buNone/>
              <a:defRPr sz="2000" cap="none">
                <a:solidFill>
                  <a:srgbClr val="000000"/>
                </a:solidFill>
              </a:defRPr>
            </a:lvl4pPr>
            <a:lvl5pPr marL="0" indent="0">
              <a:lnSpc>
                <a:spcPts val="2100"/>
              </a:lnSpc>
              <a:spcBef>
                <a:spcPts val="0"/>
              </a:spcBef>
              <a:buClr>
                <a:srgbClr val="1F6BAE"/>
              </a:buClr>
              <a:buFont typeface="+mj-lt"/>
              <a:buNone/>
              <a:defRPr sz="2000" cap="none">
                <a:solidFill>
                  <a:srgbClr val="000000"/>
                </a:solidFill>
              </a:defRPr>
            </a:lvl5pPr>
          </a:lstStyle>
          <a:p>
            <a:pPr lvl="0"/>
            <a:r>
              <a:rPr lang="de-AT" dirty="0" smtClean="0"/>
              <a:t>Mastertextformat bearbeiten</a:t>
            </a:r>
          </a:p>
          <a:p>
            <a:pPr lvl="2"/>
            <a:r>
              <a:rPr lang="de-AT" dirty="0" smtClean="0"/>
              <a:t>	</a:t>
            </a:r>
            <a:r>
              <a:rPr lang="de-AT" dirty="0" err="1" smtClean="0"/>
              <a:t>srtjrstj</a:t>
            </a:r>
            <a:endParaRPr lang="de-AT" dirty="0" smtClean="0"/>
          </a:p>
          <a:p>
            <a:pPr lvl="2"/>
            <a:endParaRPr lang="de-AT" dirty="0" smtClean="0"/>
          </a:p>
        </p:txBody>
      </p:sp>
      <p:pic>
        <p:nvPicPr>
          <p:cNvPr id="2" name="Grafik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40410" y="152465"/>
            <a:ext cx="1333500" cy="677294"/>
          </a:xfrm>
          <a:prstGeom prst="rect">
            <a:avLst/>
          </a:prstGeom>
        </p:spPr>
      </p:pic>
    </p:spTree>
    <p:extLst>
      <p:ext uri="{BB962C8B-B14F-4D97-AF65-F5344CB8AC3E}">
        <p14:creationId xmlns:p14="http://schemas.microsoft.com/office/powerpoint/2010/main" val="143653468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F4F4"/>
        </a:solidFill>
        <a:effectLst/>
      </p:bgPr>
    </p:bg>
    <p:spTree>
      <p:nvGrpSpPr>
        <p:cNvPr id="1" name=""/>
        <p:cNvGrpSpPr/>
        <p:nvPr/>
      </p:nvGrpSpPr>
      <p:grpSpPr>
        <a:xfrm>
          <a:off x="0" y="0"/>
          <a:ext cx="0" cy="0"/>
          <a:chOff x="0" y="0"/>
          <a:chExt cx="0" cy="0"/>
        </a:xfrm>
      </p:grpSpPr>
      <p:sp>
        <p:nvSpPr>
          <p:cNvPr id="3" name="Foliennummernplatzhalter 3"/>
          <p:cNvSpPr txBox="1">
            <a:spLocks/>
          </p:cNvSpPr>
          <p:nvPr userDrawn="1"/>
        </p:nvSpPr>
        <p:spPr>
          <a:xfrm>
            <a:off x="3279146" y="6377704"/>
            <a:ext cx="2590801" cy="256335"/>
          </a:xfrm>
          <a:prstGeom prst="rect">
            <a:avLst/>
          </a:prstGeom>
        </p:spPr>
        <p:txBody>
          <a:bodyPr vert="horz" lIns="0" tIns="0" rIns="0" bIns="0" rtlCol="0" anchor="ctr"/>
          <a:lstStyle>
            <a:defPPr>
              <a:defRPr lang="de-DE"/>
            </a:defPPr>
            <a:lvl1pPr marL="0" algn="ctr" defTabSz="457200" rtl="0" eaLnBrk="1" latinLnBrk="0" hangingPunct="1">
              <a:defRPr sz="1000" kern="1200" baseline="0">
                <a:solidFill>
                  <a:srgbClr val="1F6BAE"/>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DE" dirty="0">
                <a:solidFill>
                  <a:srgbClr val="1F6BAE"/>
                </a:solidFill>
              </a:rPr>
              <a:t>---    </a:t>
            </a:r>
            <a:fld id="{B1A90074-32DC-E94D-8B6D-79A873F542B0}" type="slidenum">
              <a:rPr lang="de-DE">
                <a:solidFill>
                  <a:srgbClr val="1F6BAE"/>
                </a:solidFill>
              </a:rPr>
              <a:pPr/>
              <a:t>‹Nr.›</a:t>
            </a:fld>
            <a:r>
              <a:rPr lang="de-DE" dirty="0">
                <a:solidFill>
                  <a:srgbClr val="1F6BAE"/>
                </a:solidFill>
              </a:rPr>
              <a:t>    ---</a:t>
            </a:r>
          </a:p>
        </p:txBody>
      </p:sp>
      <p:sp>
        <p:nvSpPr>
          <p:cNvPr id="4" name="Foliennummernplatzhalter 3"/>
          <p:cNvSpPr txBox="1">
            <a:spLocks/>
          </p:cNvSpPr>
          <p:nvPr userDrawn="1"/>
        </p:nvSpPr>
        <p:spPr>
          <a:xfrm>
            <a:off x="877584" y="6377612"/>
            <a:ext cx="2150095" cy="256335"/>
          </a:xfrm>
          <a:prstGeom prst="rect">
            <a:avLst/>
          </a:prstGeom>
        </p:spPr>
        <p:txBody>
          <a:bodyPr vert="horz" lIns="0" tIns="0" rIns="0" bIns="0" rtlCol="0" anchor="ctr"/>
          <a:lstStyle>
            <a:defPPr>
              <a:defRPr lang="de-DE"/>
            </a:defPPr>
            <a:lvl1pPr marL="0" algn="ctr" defTabSz="457200" rtl="0" eaLnBrk="1" latinLnBrk="0" hangingPunct="1">
              <a:defRPr sz="1000" kern="1200" baseline="0">
                <a:solidFill>
                  <a:srgbClr val="1F6BAE"/>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de-AT" dirty="0" smtClean="0">
                <a:solidFill>
                  <a:srgbClr val="1F6BAE"/>
                </a:solidFill>
              </a:rPr>
              <a:t>10.11.2016</a:t>
            </a:r>
            <a:endParaRPr lang="de-DE" dirty="0">
              <a:solidFill>
                <a:srgbClr val="1F6BAE"/>
              </a:solidFill>
            </a:endParaRPr>
          </a:p>
        </p:txBody>
      </p:sp>
      <p:sp>
        <p:nvSpPr>
          <p:cNvPr id="5" name="Foliennummernplatzhalter 3"/>
          <p:cNvSpPr txBox="1">
            <a:spLocks/>
          </p:cNvSpPr>
          <p:nvPr userDrawn="1"/>
        </p:nvSpPr>
        <p:spPr>
          <a:xfrm>
            <a:off x="6807200" y="6387772"/>
            <a:ext cx="1802911" cy="256335"/>
          </a:xfrm>
          <a:prstGeom prst="rect">
            <a:avLst/>
          </a:prstGeom>
        </p:spPr>
        <p:txBody>
          <a:bodyPr vert="horz" lIns="0" tIns="0" rIns="0" bIns="0" rtlCol="0" anchor="ctr"/>
          <a:lstStyle>
            <a:defPPr>
              <a:defRPr lang="de-DE"/>
            </a:defPPr>
            <a:lvl1pPr marL="0" algn="ctr" defTabSz="457200" rtl="0" eaLnBrk="1" latinLnBrk="0" hangingPunct="1">
              <a:defRPr sz="1000" kern="1200" baseline="0">
                <a:solidFill>
                  <a:srgbClr val="1F6BAE"/>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de-AT" sz="900" dirty="0" err="1" smtClean="0">
                <a:solidFill>
                  <a:srgbClr val="1F6BAE"/>
                </a:solidFill>
              </a:rPr>
              <a:t>bmlfuw.gv.at</a:t>
            </a:r>
            <a:endParaRPr lang="de-DE" sz="900" dirty="0">
              <a:solidFill>
                <a:srgbClr val="1F6BAE"/>
              </a:solidFill>
            </a:endParaRPr>
          </a:p>
        </p:txBody>
      </p:sp>
      <p:pic>
        <p:nvPicPr>
          <p:cNvPr id="8" name="Bild 7"/>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7426119" y="235538"/>
            <a:ext cx="1151640" cy="504000"/>
          </a:xfrm>
          <a:prstGeom prst="rect">
            <a:avLst/>
          </a:prstGeom>
        </p:spPr>
      </p:pic>
    </p:spTree>
    <p:extLst>
      <p:ext uri="{BB962C8B-B14F-4D97-AF65-F5344CB8AC3E}">
        <p14:creationId xmlns:p14="http://schemas.microsoft.com/office/powerpoint/2010/main" val="347390469"/>
      </p:ext>
    </p:extLst>
  </p:cSld>
  <p:clrMap bg1="lt1" tx1="dk1" bg2="lt2" tx2="dk2" accent1="accent1" accent2="accent2" accent3="accent3" accent4="accent4" accent5="accent5" accent6="accent6" hlink="hlink" folHlink="folHlink"/>
  <p:sldLayoutIdLst>
    <p:sldLayoutId id="2147483653" r:id="rId1"/>
    <p:sldLayoutId id="2147483660" r:id="rId2"/>
    <p:sldLayoutId id="2147483650" r:id="rId3"/>
    <p:sldLayoutId id="2147483652" r:id="rId4"/>
    <p:sldLayoutId id="2147483654" r:id="rId5"/>
    <p:sldLayoutId id="2147483655" r:id="rId6"/>
    <p:sldLayoutId id="2147483656" r:id="rId7"/>
    <p:sldLayoutId id="2147483661" r:id="rId8"/>
    <p:sldLayoutId id="2147483657" r:id="rId9"/>
    <p:sldLayoutId id="2147483658" r:id="rId10"/>
    <p:sldLayoutId id="2147483659" r:id="rId11"/>
    <p:sldLayoutId id="2147483662" r:id="rId12"/>
  </p:sldLayoutIdLst>
  <p:timing>
    <p:tnLst>
      <p:par>
        <p:cTn id="1" dur="indefinite" restart="never" nodeType="tmRoot"/>
      </p:par>
    </p:tnLst>
  </p:timing>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0"/>
          </p:nvPr>
        </p:nvSpPr>
        <p:spPr>
          <a:xfrm>
            <a:off x="180975" y="1428820"/>
            <a:ext cx="9144000" cy="3238465"/>
          </a:xfrm>
        </p:spPr>
        <p:txBody>
          <a:bodyPr/>
          <a:lstStyle/>
          <a:p>
            <a:pPr marL="0" indent="0">
              <a:lnSpc>
                <a:spcPct val="150000"/>
              </a:lnSpc>
              <a:buNone/>
            </a:pPr>
            <a:r>
              <a:rPr lang="de-DE" sz="2800" b="1" cap="all" dirty="0" smtClean="0">
                <a:solidFill>
                  <a:srgbClr val="1F6BAE"/>
                </a:solidFill>
              </a:rPr>
              <a:t>ÖVGW RL W 74 Trinkwassernotversorgung </a:t>
            </a:r>
            <a:r>
              <a:rPr lang="de-DE" sz="2800" b="1" i="1" cap="all" dirty="0" smtClean="0">
                <a:solidFill>
                  <a:srgbClr val="1F6BAE"/>
                </a:solidFill>
              </a:rPr>
              <a:t>„Erfolgreiches Krisenmanagement in der Wasserversorgung“</a:t>
            </a:r>
          </a:p>
          <a:p>
            <a:pPr marL="0" indent="0">
              <a:lnSpc>
                <a:spcPct val="150000"/>
              </a:lnSpc>
              <a:buNone/>
            </a:pPr>
            <a:endParaRPr lang="de-DE" sz="2800" b="1" cap="all" dirty="0">
              <a:solidFill>
                <a:srgbClr val="1F6BAE"/>
              </a:solidFill>
            </a:endParaRPr>
          </a:p>
          <a:p>
            <a:pPr marL="0" indent="0" algn="ctr">
              <a:lnSpc>
                <a:spcPct val="150000"/>
              </a:lnSpc>
              <a:buNone/>
            </a:pPr>
            <a:r>
              <a:rPr lang="de-DE" sz="3200" b="1" cap="all" dirty="0" smtClean="0">
                <a:solidFill>
                  <a:srgbClr val="1F6BAE"/>
                </a:solidFill>
              </a:rPr>
              <a:t>Infotag Trinkwasser </a:t>
            </a:r>
            <a:r>
              <a:rPr lang="de-DE" sz="3200" b="1" cap="all" dirty="0" err="1" smtClean="0">
                <a:solidFill>
                  <a:srgbClr val="1F6BAE"/>
                </a:solidFill>
              </a:rPr>
              <a:t>Güssing</a:t>
            </a:r>
            <a:endParaRPr lang="de-DE" sz="3200" b="1" cap="all" dirty="0">
              <a:solidFill>
                <a:srgbClr val="1F6BAE"/>
              </a:solidFill>
            </a:endParaRPr>
          </a:p>
          <a:p>
            <a:endParaRPr lang="de-DE" sz="1600" dirty="0"/>
          </a:p>
          <a:p>
            <a:pPr marL="0" indent="0">
              <a:buNone/>
            </a:pPr>
            <a:r>
              <a:rPr lang="de-DE" sz="1600" dirty="0" smtClean="0"/>
              <a:t>Mario Unterwainig </a:t>
            </a:r>
            <a:endParaRPr lang="de-DE" sz="1600" dirty="0"/>
          </a:p>
          <a:p>
            <a:endParaRPr lang="de-AT" dirty="0"/>
          </a:p>
        </p:txBody>
      </p:sp>
    </p:spTree>
    <p:extLst>
      <p:ext uri="{BB962C8B-B14F-4D97-AF65-F5344CB8AC3E}">
        <p14:creationId xmlns:p14="http://schemas.microsoft.com/office/powerpoint/2010/main" val="16367374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873760" y="995135"/>
            <a:ext cx="7704000" cy="720000"/>
          </a:xfrm>
        </p:spPr>
        <p:txBody>
          <a:bodyPr/>
          <a:lstStyle/>
          <a:p>
            <a:r>
              <a:rPr lang="de-AT" dirty="0" smtClean="0"/>
              <a:t>Rechtliche Grundlagen II</a:t>
            </a:r>
            <a:endParaRPr lang="de-AT" dirty="0"/>
          </a:p>
        </p:txBody>
      </p:sp>
      <p:sp>
        <p:nvSpPr>
          <p:cNvPr id="3" name="Inhaltsplatzhalter 2"/>
          <p:cNvSpPr>
            <a:spLocks noGrp="1"/>
          </p:cNvSpPr>
          <p:nvPr>
            <p:ph sz="quarter" idx="10"/>
          </p:nvPr>
        </p:nvSpPr>
        <p:spPr>
          <a:xfrm>
            <a:off x="873760" y="1543685"/>
            <a:ext cx="7703999" cy="4185920"/>
          </a:xfrm>
        </p:spPr>
        <p:txBody>
          <a:bodyPr/>
          <a:lstStyle/>
          <a:p>
            <a:pPr lvl="0"/>
            <a:r>
              <a:rPr lang="de-DE" dirty="0" smtClean="0"/>
              <a:t>Rechtliche </a:t>
            </a:r>
            <a:r>
              <a:rPr lang="de-DE" dirty="0"/>
              <a:t>Rahmenbedingungen bei </a:t>
            </a:r>
            <a:r>
              <a:rPr lang="de-DE" b="1" dirty="0">
                <a:solidFill>
                  <a:srgbClr val="1F6BAE"/>
                </a:solidFill>
              </a:rPr>
              <a:t>Einschränkung</a:t>
            </a:r>
            <a:r>
              <a:rPr lang="de-DE" dirty="0"/>
              <a:t> der </a:t>
            </a:r>
            <a:r>
              <a:rPr lang="de-DE" b="1" dirty="0" smtClean="0">
                <a:solidFill>
                  <a:srgbClr val="1F6BAE"/>
                </a:solidFill>
              </a:rPr>
              <a:t>Wasserqualität</a:t>
            </a:r>
          </a:p>
          <a:p>
            <a:pPr marL="714375" lvl="2" indent="-352425"/>
            <a:r>
              <a:rPr lang="de-DE" dirty="0">
                <a:solidFill>
                  <a:schemeClr val="tx1"/>
                </a:solidFill>
              </a:rPr>
              <a:t>Lebensmittelsicherheits- und Verbraucherschutzgesetz – LMSVG</a:t>
            </a:r>
          </a:p>
          <a:p>
            <a:pPr marL="714375" lvl="2" indent="-352425"/>
            <a:r>
              <a:rPr lang="de-DE" dirty="0">
                <a:solidFill>
                  <a:schemeClr val="tx1"/>
                </a:solidFill>
              </a:rPr>
              <a:t>Trinkwasserverordnung –TWV</a:t>
            </a:r>
          </a:p>
          <a:p>
            <a:pPr marL="714375" lvl="2" indent="-352425"/>
            <a:r>
              <a:rPr lang="de-DE" dirty="0">
                <a:solidFill>
                  <a:schemeClr val="tx1"/>
                </a:solidFill>
              </a:rPr>
              <a:t>Österreichisches Lebensmittelbuch (ÖLMB) Kapitel B 1 „Trinkwasser“   </a:t>
            </a:r>
          </a:p>
          <a:p>
            <a:pPr lvl="0"/>
            <a:endParaRPr lang="de-AT" dirty="0"/>
          </a:p>
          <a:p>
            <a:pPr lvl="0"/>
            <a:r>
              <a:rPr lang="de-DE" dirty="0" smtClean="0"/>
              <a:t>Rechtliche </a:t>
            </a:r>
            <a:r>
              <a:rPr lang="de-DE" dirty="0"/>
              <a:t>Rahmenbedingungen bei </a:t>
            </a:r>
            <a:r>
              <a:rPr lang="de-DE" b="1" dirty="0" smtClean="0">
                <a:solidFill>
                  <a:srgbClr val="1F6BAE"/>
                </a:solidFill>
              </a:rPr>
              <a:t>primärer Einschränkung </a:t>
            </a:r>
            <a:r>
              <a:rPr lang="de-DE" dirty="0"/>
              <a:t>der </a:t>
            </a:r>
            <a:r>
              <a:rPr lang="de-DE" b="1" dirty="0" smtClean="0">
                <a:solidFill>
                  <a:srgbClr val="1F6BAE"/>
                </a:solidFill>
              </a:rPr>
              <a:t>Wasserquantität</a:t>
            </a:r>
          </a:p>
          <a:p>
            <a:pPr marL="714375" lvl="2" indent="-352425"/>
            <a:r>
              <a:rPr lang="de-DE" dirty="0">
                <a:solidFill>
                  <a:schemeClr val="tx1"/>
                </a:solidFill>
              </a:rPr>
              <a:t>Wasserrechtsgesetz</a:t>
            </a:r>
          </a:p>
          <a:p>
            <a:pPr marL="714375" lvl="2" indent="-352425"/>
            <a:r>
              <a:rPr lang="de-DE" dirty="0">
                <a:solidFill>
                  <a:schemeClr val="tx1"/>
                </a:solidFill>
              </a:rPr>
              <a:t>Lebensmittelbewirtschaftungsgesetz</a:t>
            </a:r>
          </a:p>
          <a:p>
            <a:pPr lvl="0"/>
            <a:endParaRPr lang="de-AT" dirty="0" smtClean="0"/>
          </a:p>
          <a:p>
            <a:pPr lvl="0"/>
            <a:r>
              <a:rPr lang="de-DE" dirty="0" smtClean="0"/>
              <a:t>Landesgesetzliche </a:t>
            </a:r>
            <a:r>
              <a:rPr lang="de-DE" dirty="0"/>
              <a:t>Bestimmungen zur </a:t>
            </a:r>
            <a:r>
              <a:rPr lang="de-DE" dirty="0" smtClean="0"/>
              <a:t>Trinkwassernotversorgung</a:t>
            </a:r>
          </a:p>
          <a:p>
            <a:pPr marL="714375" lvl="2" indent="-352425"/>
            <a:r>
              <a:rPr lang="de-DE" dirty="0">
                <a:solidFill>
                  <a:schemeClr val="tx1"/>
                </a:solidFill>
              </a:rPr>
              <a:t>Steiermärkischen Wasserleitungsgesetz 1971 § 3 Abs. 3, </a:t>
            </a:r>
            <a:r>
              <a:rPr lang="de-DE" dirty="0" smtClean="0">
                <a:solidFill>
                  <a:schemeClr val="tx1"/>
                </a:solidFill>
              </a:rPr>
              <a:t>bei </a:t>
            </a:r>
            <a:r>
              <a:rPr lang="de-DE" b="1" dirty="0">
                <a:solidFill>
                  <a:srgbClr val="1F6BAE"/>
                </a:solidFill>
              </a:rPr>
              <a:t>Betriebsstörungen</a:t>
            </a:r>
            <a:r>
              <a:rPr lang="de-DE" dirty="0">
                <a:solidFill>
                  <a:schemeClr val="tx1"/>
                </a:solidFill>
              </a:rPr>
              <a:t> von mehr als </a:t>
            </a:r>
            <a:r>
              <a:rPr lang="de-DE" b="1" dirty="0">
                <a:solidFill>
                  <a:srgbClr val="1F6BAE"/>
                </a:solidFill>
              </a:rPr>
              <a:t>24 Stunden </a:t>
            </a:r>
            <a:r>
              <a:rPr lang="de-DE" dirty="0">
                <a:solidFill>
                  <a:schemeClr val="tx1"/>
                </a:solidFill>
              </a:rPr>
              <a:t>Dauer die </a:t>
            </a:r>
            <a:r>
              <a:rPr lang="de-DE" b="1" dirty="0">
                <a:solidFill>
                  <a:srgbClr val="1F6BAE"/>
                </a:solidFill>
              </a:rPr>
              <a:t>Gemeinde</a:t>
            </a:r>
            <a:r>
              <a:rPr lang="de-DE" dirty="0">
                <a:solidFill>
                  <a:srgbClr val="1F6BAE"/>
                </a:solidFill>
              </a:rPr>
              <a:t> </a:t>
            </a:r>
            <a:r>
              <a:rPr lang="de-DE" dirty="0">
                <a:solidFill>
                  <a:schemeClr val="tx1"/>
                </a:solidFill>
              </a:rPr>
              <a:t>eine </a:t>
            </a:r>
            <a:r>
              <a:rPr lang="de-DE" b="1" dirty="0">
                <a:solidFill>
                  <a:srgbClr val="1F6BAE"/>
                </a:solidFill>
              </a:rPr>
              <a:t>Notversorgung</a:t>
            </a:r>
            <a:r>
              <a:rPr lang="de-DE" dirty="0">
                <a:solidFill>
                  <a:schemeClr val="tx1"/>
                </a:solidFill>
              </a:rPr>
              <a:t> </a:t>
            </a:r>
            <a:r>
              <a:rPr lang="de-DE" b="1" dirty="0">
                <a:solidFill>
                  <a:srgbClr val="1F6BAE"/>
                </a:solidFill>
              </a:rPr>
              <a:t>mit</a:t>
            </a:r>
            <a:r>
              <a:rPr lang="de-DE" dirty="0">
                <a:solidFill>
                  <a:srgbClr val="1F6BAE"/>
                </a:solidFill>
              </a:rPr>
              <a:t> </a:t>
            </a:r>
            <a:r>
              <a:rPr lang="de-DE" b="1" dirty="0">
                <a:solidFill>
                  <a:srgbClr val="1F6BAE"/>
                </a:solidFill>
              </a:rPr>
              <a:t>einwandfreiem Wasser </a:t>
            </a:r>
            <a:r>
              <a:rPr lang="de-DE" dirty="0">
                <a:solidFill>
                  <a:schemeClr val="tx1"/>
                </a:solidFill>
              </a:rPr>
              <a:t>zu </a:t>
            </a:r>
            <a:r>
              <a:rPr lang="de-DE" b="1" dirty="0">
                <a:solidFill>
                  <a:srgbClr val="1F6BAE"/>
                </a:solidFill>
              </a:rPr>
              <a:t>bewirken</a:t>
            </a:r>
            <a:r>
              <a:rPr lang="de-DE" dirty="0">
                <a:solidFill>
                  <a:schemeClr val="tx1"/>
                </a:solidFill>
              </a:rPr>
              <a:t> hat.</a:t>
            </a:r>
          </a:p>
          <a:p>
            <a:pPr marL="714375" lvl="2" indent="-352425"/>
            <a:r>
              <a:rPr lang="de-AT" dirty="0">
                <a:solidFill>
                  <a:schemeClr val="tx1"/>
                </a:solidFill>
              </a:rPr>
              <a:t>Katastrophenhilfe- oder Hilfsdienstgesetze</a:t>
            </a:r>
          </a:p>
        </p:txBody>
      </p:sp>
    </p:spTree>
    <p:extLst>
      <p:ext uri="{BB962C8B-B14F-4D97-AF65-F5344CB8AC3E}">
        <p14:creationId xmlns:p14="http://schemas.microsoft.com/office/powerpoint/2010/main" val="31313867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873760" y="847225"/>
            <a:ext cx="7704000" cy="720000"/>
          </a:xfrm>
        </p:spPr>
        <p:txBody>
          <a:bodyPr/>
          <a:lstStyle/>
          <a:p>
            <a:r>
              <a:rPr lang="de-DE" dirty="0"/>
              <a:t>Krisenmanagement (</a:t>
            </a:r>
            <a:r>
              <a:rPr lang="de-DE" dirty="0" smtClean="0"/>
              <a:t>Vor - Während - </a:t>
            </a:r>
            <a:r>
              <a:rPr lang="de-DE" dirty="0"/>
              <a:t>nach der Krise)</a:t>
            </a:r>
          </a:p>
          <a:p>
            <a:endParaRPr lang="de-AT" dirty="0"/>
          </a:p>
        </p:txBody>
      </p:sp>
      <p:pic>
        <p:nvPicPr>
          <p:cNvPr id="1026" name="Picture 2"/>
          <p:cNvPicPr>
            <a:picLocks noGrp="1" noChangeAspect="1" noChangeArrowheads="1"/>
          </p:cNvPicPr>
          <p:nvPr>
            <p:ph sz="quarter" idx="10"/>
          </p:nvPr>
        </p:nvPicPr>
        <p:blipFill>
          <a:blip r:embed="rId3">
            <a:extLst>
              <a:ext uri="{28A0092B-C50C-407E-A947-70E740481C1C}">
                <a14:useLocalDpi xmlns:a14="http://schemas.microsoft.com/office/drawing/2010/main" val="0"/>
              </a:ext>
            </a:extLst>
          </a:blip>
          <a:srcRect/>
          <a:stretch>
            <a:fillRect/>
          </a:stretch>
        </p:blipFill>
        <p:spPr bwMode="auto">
          <a:xfrm>
            <a:off x="1131565" y="1557337"/>
            <a:ext cx="6901274" cy="436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feld 3"/>
          <p:cNvSpPr txBox="1"/>
          <p:nvPr/>
        </p:nvSpPr>
        <p:spPr>
          <a:xfrm>
            <a:off x="66675" y="5838825"/>
            <a:ext cx="9077325" cy="512961"/>
          </a:xfrm>
          <a:prstGeom prst="rect">
            <a:avLst/>
          </a:prstGeom>
          <a:noFill/>
        </p:spPr>
        <p:txBody>
          <a:bodyPr wrap="square" lIns="0" tIns="0" rIns="0" bIns="0" rtlCol="0">
            <a:spAutoFit/>
          </a:bodyPr>
          <a:lstStyle/>
          <a:p>
            <a:pPr>
              <a:lnSpc>
                <a:spcPts val="4000"/>
              </a:lnSpc>
            </a:pPr>
            <a:r>
              <a:rPr lang="de-AT" sz="1000" cap="all" dirty="0" smtClean="0">
                <a:solidFill>
                  <a:srgbClr val="000000"/>
                </a:solidFill>
              </a:rPr>
              <a:t>Quelle: </a:t>
            </a:r>
            <a:r>
              <a:rPr lang="de-AT" sz="1000" cap="all" dirty="0" err="1" smtClean="0">
                <a:solidFill>
                  <a:srgbClr val="000000"/>
                </a:solidFill>
              </a:rPr>
              <a:t>Önorm</a:t>
            </a:r>
            <a:r>
              <a:rPr lang="de-AT" sz="1000" cap="all" dirty="0" smtClean="0">
                <a:solidFill>
                  <a:srgbClr val="000000"/>
                </a:solidFill>
              </a:rPr>
              <a:t> EN 15975-1 Sicherheit der Trinkwasserversorgung-leitlinie für das Risikomanagement Teil 1:Krisenmanagement</a:t>
            </a:r>
          </a:p>
        </p:txBody>
      </p:sp>
      <p:sp>
        <p:nvSpPr>
          <p:cNvPr id="3" name="Gewitterblitz 2"/>
          <p:cNvSpPr/>
          <p:nvPr/>
        </p:nvSpPr>
        <p:spPr>
          <a:xfrm>
            <a:off x="2625726" y="2190750"/>
            <a:ext cx="647700" cy="1228725"/>
          </a:xfrm>
          <a:prstGeom prst="lightningBol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AT"/>
          </a:p>
        </p:txBody>
      </p:sp>
    </p:spTree>
    <p:extLst>
      <p:ext uri="{BB962C8B-B14F-4D97-AF65-F5344CB8AC3E}">
        <p14:creationId xmlns:p14="http://schemas.microsoft.com/office/powerpoint/2010/main" val="347509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873759" y="1094263"/>
            <a:ext cx="8203565" cy="720000"/>
          </a:xfrm>
        </p:spPr>
        <p:txBody>
          <a:bodyPr/>
          <a:lstStyle/>
          <a:p>
            <a:pPr lvl="0"/>
            <a:r>
              <a:rPr lang="de-AT" dirty="0"/>
              <a:t>Vorbereitendes Krisenmanagement zur TNV </a:t>
            </a:r>
          </a:p>
          <a:p>
            <a:endParaRPr lang="de-AT" dirty="0"/>
          </a:p>
        </p:txBody>
      </p:sp>
      <p:pic>
        <p:nvPicPr>
          <p:cNvPr id="4" name="Picture 2"/>
          <p:cNvPicPr>
            <a:picLocks noGrp="1" noChangeAspect="1" noChangeArrowheads="1"/>
          </p:cNvPicPr>
          <p:nvPr>
            <p:ph sz="quarter" idx="10"/>
          </p:nvPr>
        </p:nvPicPr>
        <p:blipFill>
          <a:blip r:embed="rId3">
            <a:extLst>
              <a:ext uri="{28A0092B-C50C-407E-A947-70E740481C1C}">
                <a14:useLocalDpi xmlns:a14="http://schemas.microsoft.com/office/drawing/2010/main" val="0"/>
              </a:ext>
            </a:extLst>
          </a:blip>
          <a:srcRect/>
          <a:stretch>
            <a:fillRect/>
          </a:stretch>
        </p:blipFill>
        <p:spPr bwMode="auto">
          <a:xfrm>
            <a:off x="1240659" y="1814263"/>
            <a:ext cx="6858312" cy="4087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26384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rotWithShape="1">
          <a:blip r:embed="rId3">
            <a:extLst>
              <a:ext uri="{28A0092B-C50C-407E-A947-70E740481C1C}">
                <a14:useLocalDpi xmlns:a14="http://schemas.microsoft.com/office/drawing/2010/main" val="0"/>
              </a:ext>
            </a:extLst>
          </a:blip>
          <a:srcRect b="40683"/>
          <a:stretch/>
        </p:blipFill>
        <p:spPr>
          <a:xfrm>
            <a:off x="3257604" y="5464652"/>
            <a:ext cx="2348995" cy="1393347"/>
          </a:xfrm>
          <a:prstGeom prst="rect">
            <a:avLst/>
          </a:prstGeom>
        </p:spPr>
      </p:pic>
      <p:pic>
        <p:nvPicPr>
          <p:cNvPr id="4" name="Picture 3" descr="C:\Users\Unterwainig\AppData\Local\Microsoft\Windows\Temporary Internet Files\Content.IE5\K6NAY93D\Kitchen_Funnel[1].jpg"/>
          <p:cNvPicPr>
            <a:picLocks noChangeAspect="1" noChangeArrowheads="1"/>
          </p:cNvPicPr>
          <p:nvPr/>
        </p:nvPicPr>
        <p:blipFill rotWithShape="1">
          <a:blip r:embed="rId4">
            <a:duotone>
              <a:schemeClr val="bg2">
                <a:shade val="45000"/>
                <a:satMod val="135000"/>
              </a:schemeClr>
              <a:prstClr val="white"/>
            </a:duotone>
            <a:extLst>
              <a:ext uri="{28A0092B-C50C-407E-A947-70E740481C1C}">
                <a14:useLocalDpi xmlns:a14="http://schemas.microsoft.com/office/drawing/2010/main" val="0"/>
              </a:ext>
            </a:extLst>
          </a:blip>
          <a:srcRect b="3961"/>
          <a:stretch/>
        </p:blipFill>
        <p:spPr bwMode="auto">
          <a:xfrm>
            <a:off x="2111435" y="1219201"/>
            <a:ext cx="4810741" cy="4611434"/>
          </a:xfrm>
          <a:prstGeom prst="rect">
            <a:avLst/>
          </a:prstGeom>
          <a:noFill/>
          <a:extLst>
            <a:ext uri="{909E8E84-426E-40DD-AFC4-6F175D3DCCD1}">
              <a14:hiddenFill xmlns:a14="http://schemas.microsoft.com/office/drawing/2010/main">
                <a:solidFill>
                  <a:srgbClr val="FFFFFF"/>
                </a:solidFill>
              </a14:hiddenFill>
            </a:ext>
          </a:extLst>
        </p:spPr>
      </p:pic>
      <p:sp>
        <p:nvSpPr>
          <p:cNvPr id="9" name="Textfeld 8"/>
          <p:cNvSpPr txBox="1"/>
          <p:nvPr/>
        </p:nvSpPr>
        <p:spPr>
          <a:xfrm rot="16200000">
            <a:off x="1880921" y="5208173"/>
            <a:ext cx="2059628" cy="512961"/>
          </a:xfrm>
          <a:prstGeom prst="rect">
            <a:avLst/>
          </a:prstGeom>
          <a:noFill/>
        </p:spPr>
        <p:txBody>
          <a:bodyPr wrap="square" lIns="0" tIns="0" rIns="0" bIns="0" rtlCol="0">
            <a:spAutoFit/>
          </a:bodyPr>
          <a:lstStyle/>
          <a:p>
            <a:pPr>
              <a:lnSpc>
                <a:spcPts val="4000"/>
              </a:lnSpc>
            </a:pPr>
            <a:r>
              <a:rPr lang="de-AT" sz="2400" b="1" cap="all" dirty="0" err="1" smtClean="0">
                <a:solidFill>
                  <a:srgbClr val="1F6BAE"/>
                </a:solidFill>
                <a:effectLst>
                  <a:outerShdw blurRad="38100" dist="38100" dir="2700000" algn="tl">
                    <a:srgbClr val="000000">
                      <a:alpha val="43137"/>
                    </a:srgbClr>
                  </a:outerShdw>
                </a:effectLst>
              </a:rPr>
              <a:t>QualiTÄT</a:t>
            </a:r>
            <a:r>
              <a:rPr lang="de-AT" sz="2400" b="1" cap="all" dirty="0" smtClean="0">
                <a:solidFill>
                  <a:srgbClr val="000000"/>
                </a:solidFill>
                <a:effectLst>
                  <a:outerShdw blurRad="38100" dist="38100" dir="2700000" algn="tl">
                    <a:srgbClr val="000000">
                      <a:alpha val="43137"/>
                    </a:srgbClr>
                  </a:outerShdw>
                </a:effectLst>
              </a:rPr>
              <a:t> </a:t>
            </a:r>
          </a:p>
        </p:txBody>
      </p:sp>
      <p:sp>
        <p:nvSpPr>
          <p:cNvPr id="10" name="Textfeld 9"/>
          <p:cNvSpPr txBox="1"/>
          <p:nvPr/>
        </p:nvSpPr>
        <p:spPr>
          <a:xfrm rot="16200000">
            <a:off x="5264770" y="5213881"/>
            <a:ext cx="2071046" cy="512961"/>
          </a:xfrm>
          <a:prstGeom prst="rect">
            <a:avLst/>
          </a:prstGeom>
          <a:noFill/>
        </p:spPr>
        <p:txBody>
          <a:bodyPr wrap="square" lIns="0" tIns="0" rIns="0" bIns="0" rtlCol="0">
            <a:spAutoFit/>
          </a:bodyPr>
          <a:lstStyle/>
          <a:p>
            <a:pPr>
              <a:lnSpc>
                <a:spcPts val="4000"/>
              </a:lnSpc>
            </a:pPr>
            <a:r>
              <a:rPr lang="de-AT" sz="2400" b="1" cap="all" dirty="0" err="1" smtClean="0">
                <a:solidFill>
                  <a:srgbClr val="1F6BAE"/>
                </a:solidFill>
                <a:effectLst>
                  <a:outerShdw blurRad="38100" dist="38100" dir="2700000" algn="tl">
                    <a:srgbClr val="000000">
                      <a:alpha val="43137"/>
                    </a:srgbClr>
                  </a:outerShdw>
                </a:effectLst>
              </a:rPr>
              <a:t>QuantitÄT</a:t>
            </a:r>
            <a:r>
              <a:rPr lang="de-AT" sz="2400" b="1" cap="all" dirty="0" smtClean="0">
                <a:solidFill>
                  <a:srgbClr val="000000"/>
                </a:solidFill>
                <a:effectLst>
                  <a:outerShdw blurRad="38100" dist="38100" dir="2700000" algn="tl">
                    <a:srgbClr val="000000">
                      <a:alpha val="43137"/>
                    </a:srgbClr>
                  </a:outerShdw>
                </a:effectLst>
              </a:rPr>
              <a:t> </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0509" y="1472286"/>
            <a:ext cx="1753487" cy="1169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7655" y="2285222"/>
            <a:ext cx="1638300" cy="1239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31262" y="1348318"/>
            <a:ext cx="1225099" cy="14174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2083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de-AT" dirty="0" smtClean="0"/>
              <a:t>Szenarien </a:t>
            </a:r>
            <a:r>
              <a:rPr lang="de-AT" dirty="0" smtClean="0"/>
              <a:t>- Versorgungsarten</a:t>
            </a:r>
            <a:endParaRPr lang="de-AT" dirty="0"/>
          </a:p>
        </p:txBody>
      </p:sp>
      <p:graphicFrame>
        <p:nvGraphicFramePr>
          <p:cNvPr id="4" name="Tabelle 3"/>
          <p:cNvGraphicFramePr>
            <a:graphicFrameLocks noGrp="1"/>
          </p:cNvGraphicFramePr>
          <p:nvPr>
            <p:extLst>
              <p:ext uri="{D42A27DB-BD31-4B8C-83A1-F6EECF244321}">
                <p14:modId xmlns:p14="http://schemas.microsoft.com/office/powerpoint/2010/main" val="901002379"/>
              </p:ext>
            </p:extLst>
          </p:nvPr>
        </p:nvGraphicFramePr>
        <p:xfrm>
          <a:off x="873758" y="1814262"/>
          <a:ext cx="7317743" cy="3648242"/>
        </p:xfrm>
        <a:graphic>
          <a:graphicData uri="http://schemas.openxmlformats.org/drawingml/2006/table">
            <a:tbl>
              <a:tblPr firstRow="1" firstCol="1" bandRow="1">
                <a:tableStyleId>{5C22544A-7EE6-4342-B048-85BDC9FD1C3A}</a:tableStyleId>
              </a:tblPr>
              <a:tblGrid>
                <a:gridCol w="1462859"/>
                <a:gridCol w="1463721"/>
                <a:gridCol w="1463721"/>
                <a:gridCol w="1463721"/>
                <a:gridCol w="1463721"/>
              </a:tblGrid>
              <a:tr h="928938">
                <a:tc>
                  <a:txBody>
                    <a:bodyPr/>
                    <a:lstStyle/>
                    <a:p>
                      <a:pPr>
                        <a:spcAft>
                          <a:spcPts val="600"/>
                        </a:spcAft>
                      </a:pPr>
                      <a:r>
                        <a:rPr lang="de-AT" sz="1000" dirty="0">
                          <a:effectLst/>
                        </a:rPr>
                        <a:t> </a:t>
                      </a:r>
                      <a:endParaRPr lang="de-AT" sz="1000" dirty="0">
                        <a:effectLst/>
                        <a:latin typeface="Arial"/>
                        <a:ea typeface="Calibri"/>
                        <a:cs typeface="Times New Roman"/>
                      </a:endParaRPr>
                    </a:p>
                  </a:txBody>
                  <a:tcPr marL="68580" marR="68580" marT="0" marB="0"/>
                </a:tc>
                <a:tc>
                  <a:txBody>
                    <a:bodyPr/>
                    <a:lstStyle/>
                    <a:p>
                      <a:pPr algn="ctr">
                        <a:spcBef>
                          <a:spcPts val="600"/>
                        </a:spcBef>
                        <a:spcAft>
                          <a:spcPts val="0"/>
                        </a:spcAft>
                      </a:pPr>
                      <a:r>
                        <a:rPr lang="de-DE" sz="1400" dirty="0">
                          <a:effectLst/>
                        </a:rPr>
                        <a:t>Szenario 1</a:t>
                      </a:r>
                      <a:endParaRPr lang="de-AT" sz="1400" dirty="0">
                        <a:effectLst/>
                      </a:endParaRPr>
                    </a:p>
                    <a:p>
                      <a:pPr algn="ctr">
                        <a:spcAft>
                          <a:spcPts val="600"/>
                        </a:spcAft>
                      </a:pPr>
                      <a:r>
                        <a:rPr lang="de-AT" sz="1000" dirty="0">
                          <a:effectLst/>
                        </a:rPr>
                        <a:t>Wassermenge ausreichend, keine Trinkwassereignung</a:t>
                      </a:r>
                      <a:endParaRPr lang="de-AT" sz="1100" dirty="0">
                        <a:effectLst/>
                        <a:latin typeface="Arial"/>
                        <a:ea typeface="Calibri"/>
                        <a:cs typeface="Times New Roman"/>
                      </a:endParaRPr>
                    </a:p>
                  </a:txBody>
                  <a:tcPr marL="68580" marR="68580" marT="0" marB="0"/>
                </a:tc>
                <a:tc>
                  <a:txBody>
                    <a:bodyPr/>
                    <a:lstStyle/>
                    <a:p>
                      <a:pPr algn="ctr">
                        <a:spcBef>
                          <a:spcPts val="600"/>
                        </a:spcBef>
                        <a:spcAft>
                          <a:spcPts val="0"/>
                        </a:spcAft>
                      </a:pPr>
                      <a:r>
                        <a:rPr lang="de-DE" sz="1400" dirty="0">
                          <a:effectLst/>
                        </a:rPr>
                        <a:t>Szenario 2</a:t>
                      </a:r>
                      <a:endParaRPr lang="de-AT" sz="1400" dirty="0">
                        <a:effectLst/>
                      </a:endParaRPr>
                    </a:p>
                    <a:p>
                      <a:pPr algn="ctr">
                        <a:spcAft>
                          <a:spcPts val="600"/>
                        </a:spcAft>
                      </a:pPr>
                      <a:r>
                        <a:rPr lang="de-AT" sz="1000" dirty="0">
                          <a:effectLst/>
                        </a:rPr>
                        <a:t>Wassermenge eingeschränkt, </a:t>
                      </a:r>
                      <a:r>
                        <a:rPr lang="de-AT" sz="1000" dirty="0" smtClean="0">
                          <a:effectLst/>
                        </a:rPr>
                        <a:t>Trinkwassereignung </a:t>
                      </a:r>
                      <a:r>
                        <a:rPr lang="de-AT" sz="1000" dirty="0">
                          <a:effectLst/>
                        </a:rPr>
                        <a:t>gegeben</a:t>
                      </a:r>
                      <a:endParaRPr lang="de-AT" sz="1100" dirty="0">
                        <a:effectLst/>
                        <a:latin typeface="Arial"/>
                        <a:ea typeface="Calibri"/>
                        <a:cs typeface="Times New Roman"/>
                      </a:endParaRPr>
                    </a:p>
                  </a:txBody>
                  <a:tcPr marL="68580" marR="68580" marT="0" marB="0"/>
                </a:tc>
                <a:tc>
                  <a:txBody>
                    <a:bodyPr/>
                    <a:lstStyle/>
                    <a:p>
                      <a:pPr algn="ctr">
                        <a:spcBef>
                          <a:spcPts val="600"/>
                        </a:spcBef>
                        <a:spcAft>
                          <a:spcPts val="0"/>
                        </a:spcAft>
                      </a:pPr>
                      <a:r>
                        <a:rPr lang="de-DE" sz="1400" dirty="0">
                          <a:effectLst/>
                        </a:rPr>
                        <a:t>Szenario 3</a:t>
                      </a:r>
                      <a:endParaRPr lang="de-AT" sz="1400" dirty="0">
                        <a:effectLst/>
                      </a:endParaRPr>
                    </a:p>
                    <a:p>
                      <a:pPr algn="ctr">
                        <a:spcAft>
                          <a:spcPts val="600"/>
                        </a:spcAft>
                      </a:pPr>
                      <a:r>
                        <a:rPr lang="de-AT" sz="1000" dirty="0">
                          <a:effectLst/>
                        </a:rPr>
                        <a:t>Wassermenge</a:t>
                      </a:r>
                      <a:br>
                        <a:rPr lang="de-AT" sz="1000" dirty="0">
                          <a:effectLst/>
                        </a:rPr>
                      </a:br>
                      <a:r>
                        <a:rPr lang="de-AT" sz="1000" dirty="0">
                          <a:effectLst/>
                        </a:rPr>
                        <a:t>eingeschränkt,</a:t>
                      </a:r>
                      <a:br>
                        <a:rPr lang="de-AT" sz="1000" dirty="0">
                          <a:effectLst/>
                        </a:rPr>
                      </a:br>
                      <a:r>
                        <a:rPr lang="de-AT" sz="1000" dirty="0">
                          <a:effectLst/>
                        </a:rPr>
                        <a:t>keine Trink-</a:t>
                      </a:r>
                      <a:br>
                        <a:rPr lang="de-AT" sz="1000" dirty="0">
                          <a:effectLst/>
                        </a:rPr>
                      </a:br>
                      <a:r>
                        <a:rPr lang="de-AT" sz="1000" dirty="0" err="1">
                          <a:effectLst/>
                        </a:rPr>
                        <a:t>wassereignung</a:t>
                      </a:r>
                      <a:endParaRPr lang="de-AT" sz="1100" dirty="0">
                        <a:effectLst/>
                        <a:latin typeface="Arial"/>
                        <a:ea typeface="Calibri"/>
                        <a:cs typeface="Times New Roman"/>
                      </a:endParaRPr>
                    </a:p>
                  </a:txBody>
                  <a:tcPr marL="68580" marR="68580" marT="0" marB="0"/>
                </a:tc>
                <a:tc>
                  <a:txBody>
                    <a:bodyPr/>
                    <a:lstStyle/>
                    <a:p>
                      <a:pPr algn="ctr">
                        <a:spcBef>
                          <a:spcPts val="600"/>
                        </a:spcBef>
                        <a:spcAft>
                          <a:spcPts val="0"/>
                        </a:spcAft>
                      </a:pPr>
                      <a:r>
                        <a:rPr lang="de-DE" sz="1400" dirty="0">
                          <a:effectLst/>
                        </a:rPr>
                        <a:t>Szenario </a:t>
                      </a:r>
                      <a:r>
                        <a:rPr lang="de-DE" sz="1400" strike="sngStrike" dirty="0">
                          <a:effectLst/>
                        </a:rPr>
                        <a:t>4</a:t>
                      </a:r>
                      <a:endParaRPr lang="de-AT" sz="1400" dirty="0">
                        <a:effectLst/>
                      </a:endParaRPr>
                    </a:p>
                    <a:p>
                      <a:pPr algn="ctr">
                        <a:spcAft>
                          <a:spcPts val="600"/>
                        </a:spcAft>
                      </a:pPr>
                      <a:r>
                        <a:rPr lang="de-AT" sz="1000" dirty="0">
                          <a:effectLst/>
                        </a:rPr>
                        <a:t>kein Wasser verfügbar</a:t>
                      </a:r>
                      <a:endParaRPr lang="de-AT" sz="1000" dirty="0">
                        <a:effectLst/>
                        <a:latin typeface="Arial"/>
                        <a:ea typeface="Calibri"/>
                        <a:cs typeface="Times New Roman"/>
                      </a:endParaRPr>
                    </a:p>
                  </a:txBody>
                  <a:tcPr marL="68580" marR="68580" marT="0" marB="0"/>
                </a:tc>
              </a:tr>
              <a:tr h="898753">
                <a:tc>
                  <a:txBody>
                    <a:bodyPr/>
                    <a:lstStyle/>
                    <a:p>
                      <a:pPr algn="ctr">
                        <a:spcBef>
                          <a:spcPts val="600"/>
                        </a:spcBef>
                        <a:spcAft>
                          <a:spcPts val="0"/>
                        </a:spcAft>
                      </a:pPr>
                      <a:r>
                        <a:rPr lang="de-DE" sz="1400" dirty="0">
                          <a:effectLst/>
                        </a:rPr>
                        <a:t>Versorgungsart 1</a:t>
                      </a:r>
                      <a:endParaRPr lang="de-AT" sz="2400" dirty="0">
                        <a:effectLst/>
                      </a:endParaRPr>
                    </a:p>
                    <a:p>
                      <a:pPr algn="ctr">
                        <a:spcBef>
                          <a:spcPts val="600"/>
                        </a:spcBef>
                        <a:spcAft>
                          <a:spcPts val="0"/>
                        </a:spcAft>
                      </a:pPr>
                      <a:r>
                        <a:rPr lang="de-DE" sz="1000" dirty="0">
                          <a:effectLst/>
                        </a:rPr>
                        <a:t>Eingeschränkte zentrale Versorgung</a:t>
                      </a:r>
                      <a:endParaRPr lang="de-AT" sz="1400" dirty="0">
                        <a:effectLst/>
                      </a:endParaRPr>
                    </a:p>
                    <a:p>
                      <a:pPr>
                        <a:spcAft>
                          <a:spcPts val="600"/>
                        </a:spcAft>
                      </a:pPr>
                      <a:r>
                        <a:rPr lang="de-AT" sz="1100" dirty="0">
                          <a:effectLst/>
                        </a:rPr>
                        <a:t> </a:t>
                      </a:r>
                      <a:endParaRPr lang="de-AT" sz="1100" dirty="0">
                        <a:effectLst/>
                        <a:latin typeface="Arial"/>
                        <a:ea typeface="Calibri"/>
                        <a:cs typeface="Times New Roman"/>
                      </a:endParaRPr>
                    </a:p>
                  </a:txBody>
                  <a:tcPr marL="68580" marR="68580" marT="0" marB="0"/>
                </a:tc>
                <a:tc>
                  <a:txBody>
                    <a:bodyPr/>
                    <a:lstStyle/>
                    <a:p>
                      <a:pPr algn="ctr">
                        <a:spcAft>
                          <a:spcPts val="600"/>
                        </a:spcAft>
                      </a:pPr>
                      <a:r>
                        <a:rPr lang="de-AT" sz="1400" b="1" dirty="0">
                          <a:effectLst/>
                        </a:rPr>
                        <a:t> </a:t>
                      </a:r>
                      <a:endParaRPr lang="de-AT" sz="1400" b="1" dirty="0">
                        <a:effectLst/>
                        <a:latin typeface="Arial"/>
                        <a:ea typeface="Calibri"/>
                        <a:cs typeface="Times New Roman"/>
                      </a:endParaRPr>
                    </a:p>
                  </a:txBody>
                  <a:tcPr marL="68580" marR="68580" marT="0" marB="0" anchor="ctr"/>
                </a:tc>
                <a:tc>
                  <a:txBody>
                    <a:bodyPr/>
                    <a:lstStyle/>
                    <a:p>
                      <a:pPr algn="ctr">
                        <a:spcAft>
                          <a:spcPts val="600"/>
                        </a:spcAft>
                      </a:pPr>
                      <a:r>
                        <a:rPr lang="de-AT" sz="1400" b="1" dirty="0">
                          <a:effectLst/>
                        </a:rPr>
                        <a:t>X</a:t>
                      </a:r>
                      <a:endParaRPr lang="de-AT" sz="1400" b="1" dirty="0">
                        <a:effectLst/>
                        <a:latin typeface="Arial"/>
                        <a:ea typeface="Calibri"/>
                        <a:cs typeface="Times New Roman"/>
                      </a:endParaRPr>
                    </a:p>
                  </a:txBody>
                  <a:tcPr marL="68580" marR="68580" marT="0" marB="0" anchor="ctr"/>
                </a:tc>
                <a:tc>
                  <a:txBody>
                    <a:bodyPr/>
                    <a:lstStyle/>
                    <a:p>
                      <a:pPr algn="ctr">
                        <a:spcAft>
                          <a:spcPts val="600"/>
                        </a:spcAft>
                      </a:pPr>
                      <a:r>
                        <a:rPr lang="de-AT" sz="1400" b="1" dirty="0">
                          <a:effectLst/>
                        </a:rPr>
                        <a:t> </a:t>
                      </a:r>
                      <a:endParaRPr lang="de-AT" sz="1400" b="1" dirty="0">
                        <a:effectLst/>
                        <a:latin typeface="Arial"/>
                        <a:ea typeface="Calibri"/>
                        <a:cs typeface="Times New Roman"/>
                      </a:endParaRPr>
                    </a:p>
                  </a:txBody>
                  <a:tcPr marL="68580" marR="68580" marT="0" marB="0" anchor="ctr"/>
                </a:tc>
                <a:tc>
                  <a:txBody>
                    <a:bodyPr/>
                    <a:lstStyle/>
                    <a:p>
                      <a:pPr algn="ctr">
                        <a:spcAft>
                          <a:spcPts val="600"/>
                        </a:spcAft>
                      </a:pPr>
                      <a:r>
                        <a:rPr lang="de-AT" sz="1400" b="1">
                          <a:effectLst/>
                        </a:rPr>
                        <a:t> </a:t>
                      </a:r>
                      <a:endParaRPr lang="de-AT" sz="1400" b="1">
                        <a:effectLst/>
                        <a:latin typeface="Arial"/>
                        <a:ea typeface="Calibri"/>
                        <a:cs typeface="Times New Roman"/>
                      </a:endParaRPr>
                    </a:p>
                  </a:txBody>
                  <a:tcPr marL="68580" marR="68580" marT="0" marB="0" anchor="ctr"/>
                </a:tc>
              </a:tr>
              <a:tr h="483944">
                <a:tc>
                  <a:txBody>
                    <a:bodyPr/>
                    <a:lstStyle/>
                    <a:p>
                      <a:pPr>
                        <a:spcAft>
                          <a:spcPts val="600"/>
                        </a:spcAft>
                      </a:pPr>
                      <a:r>
                        <a:rPr lang="de-AT" sz="1400" dirty="0">
                          <a:effectLst/>
                        </a:rPr>
                        <a:t>Versorgungsart 2</a:t>
                      </a:r>
                      <a:endParaRPr lang="de-AT" sz="1800" dirty="0">
                        <a:effectLst/>
                      </a:endParaRPr>
                    </a:p>
                    <a:p>
                      <a:pPr algn="ctr">
                        <a:spcAft>
                          <a:spcPts val="600"/>
                        </a:spcAft>
                      </a:pPr>
                      <a:r>
                        <a:rPr lang="de-AT" sz="1000" dirty="0">
                          <a:effectLst/>
                        </a:rPr>
                        <a:t>Holversorgung</a:t>
                      </a:r>
                      <a:endParaRPr lang="de-AT" sz="1000" dirty="0">
                        <a:effectLst/>
                        <a:latin typeface="Arial"/>
                        <a:ea typeface="Calibri"/>
                        <a:cs typeface="Times New Roman"/>
                      </a:endParaRPr>
                    </a:p>
                  </a:txBody>
                  <a:tcPr marL="68580" marR="68580" marT="0" marB="0"/>
                </a:tc>
                <a:tc>
                  <a:txBody>
                    <a:bodyPr/>
                    <a:lstStyle/>
                    <a:p>
                      <a:pPr algn="ctr">
                        <a:spcAft>
                          <a:spcPts val="600"/>
                        </a:spcAft>
                      </a:pPr>
                      <a:r>
                        <a:rPr lang="de-AT" sz="1400" b="1">
                          <a:effectLst/>
                        </a:rPr>
                        <a:t>X</a:t>
                      </a:r>
                      <a:endParaRPr lang="de-AT" sz="1400" b="1">
                        <a:effectLst/>
                        <a:latin typeface="Arial"/>
                        <a:ea typeface="Calibri"/>
                        <a:cs typeface="Times New Roman"/>
                      </a:endParaRPr>
                    </a:p>
                  </a:txBody>
                  <a:tcPr marL="68580" marR="68580" marT="0" marB="0" anchor="ctr"/>
                </a:tc>
                <a:tc>
                  <a:txBody>
                    <a:bodyPr/>
                    <a:lstStyle/>
                    <a:p>
                      <a:pPr algn="ctr">
                        <a:spcAft>
                          <a:spcPts val="600"/>
                        </a:spcAft>
                      </a:pPr>
                      <a:r>
                        <a:rPr lang="de-AT" sz="1400" b="1" dirty="0">
                          <a:effectLst/>
                        </a:rPr>
                        <a:t>X</a:t>
                      </a:r>
                      <a:endParaRPr lang="de-AT" sz="1400" b="1" dirty="0">
                        <a:effectLst/>
                        <a:latin typeface="Arial"/>
                        <a:ea typeface="Calibri"/>
                        <a:cs typeface="Times New Roman"/>
                      </a:endParaRPr>
                    </a:p>
                  </a:txBody>
                  <a:tcPr marL="68580" marR="68580" marT="0" marB="0" anchor="ctr"/>
                </a:tc>
                <a:tc>
                  <a:txBody>
                    <a:bodyPr/>
                    <a:lstStyle/>
                    <a:p>
                      <a:pPr algn="ctr">
                        <a:spcAft>
                          <a:spcPts val="600"/>
                        </a:spcAft>
                      </a:pPr>
                      <a:r>
                        <a:rPr lang="de-AT" sz="1400" b="1" dirty="0">
                          <a:effectLst/>
                        </a:rPr>
                        <a:t>X</a:t>
                      </a:r>
                      <a:endParaRPr lang="de-AT" sz="1400" b="1" dirty="0">
                        <a:effectLst/>
                        <a:latin typeface="Arial"/>
                        <a:ea typeface="Calibri"/>
                        <a:cs typeface="Times New Roman"/>
                      </a:endParaRPr>
                    </a:p>
                  </a:txBody>
                  <a:tcPr marL="68580" marR="68580" marT="0" marB="0" anchor="ctr"/>
                </a:tc>
                <a:tc>
                  <a:txBody>
                    <a:bodyPr/>
                    <a:lstStyle/>
                    <a:p>
                      <a:pPr algn="ctr">
                        <a:spcAft>
                          <a:spcPts val="600"/>
                        </a:spcAft>
                      </a:pPr>
                      <a:r>
                        <a:rPr lang="de-AT" sz="1400" b="1">
                          <a:effectLst/>
                        </a:rPr>
                        <a:t>X</a:t>
                      </a:r>
                      <a:endParaRPr lang="de-AT" sz="1400" b="1">
                        <a:effectLst/>
                        <a:latin typeface="Arial"/>
                        <a:ea typeface="Calibri"/>
                        <a:cs typeface="Times New Roman"/>
                      </a:endParaRPr>
                    </a:p>
                  </a:txBody>
                  <a:tcPr marL="68580" marR="68580" marT="0" marB="0" anchor="ctr"/>
                </a:tc>
              </a:tr>
              <a:tr h="483944">
                <a:tc>
                  <a:txBody>
                    <a:bodyPr/>
                    <a:lstStyle/>
                    <a:p>
                      <a:pPr>
                        <a:spcAft>
                          <a:spcPts val="600"/>
                        </a:spcAft>
                      </a:pPr>
                      <a:r>
                        <a:rPr lang="de-AT" sz="1400" b="1" kern="1200" dirty="0">
                          <a:solidFill>
                            <a:schemeClr val="lt1"/>
                          </a:solidFill>
                          <a:effectLst/>
                          <a:latin typeface="+mn-lt"/>
                          <a:ea typeface="+mn-ea"/>
                          <a:cs typeface="+mn-cs"/>
                        </a:rPr>
                        <a:t>Versorgungsart 3</a:t>
                      </a:r>
                    </a:p>
                    <a:p>
                      <a:pPr algn="ctr">
                        <a:spcAft>
                          <a:spcPts val="600"/>
                        </a:spcAft>
                      </a:pPr>
                      <a:r>
                        <a:rPr lang="de-AT" sz="1000" dirty="0">
                          <a:effectLst/>
                        </a:rPr>
                        <a:t>Eigenbevorratung</a:t>
                      </a:r>
                      <a:endParaRPr lang="de-AT" sz="1100" dirty="0">
                        <a:effectLst/>
                        <a:latin typeface="Arial"/>
                        <a:ea typeface="Calibri"/>
                        <a:cs typeface="Times New Roman"/>
                      </a:endParaRPr>
                    </a:p>
                  </a:txBody>
                  <a:tcPr marL="68580" marR="68580" marT="0" marB="0"/>
                </a:tc>
                <a:tc>
                  <a:txBody>
                    <a:bodyPr/>
                    <a:lstStyle/>
                    <a:p>
                      <a:pPr algn="ctr">
                        <a:spcAft>
                          <a:spcPts val="600"/>
                        </a:spcAft>
                      </a:pPr>
                      <a:r>
                        <a:rPr lang="de-AT" sz="1400" b="1">
                          <a:effectLst/>
                        </a:rPr>
                        <a:t>X</a:t>
                      </a:r>
                      <a:endParaRPr lang="de-AT" sz="1400" b="1">
                        <a:effectLst/>
                        <a:latin typeface="Arial"/>
                        <a:ea typeface="Calibri"/>
                        <a:cs typeface="Times New Roman"/>
                      </a:endParaRPr>
                    </a:p>
                  </a:txBody>
                  <a:tcPr marL="68580" marR="68580" marT="0" marB="0" anchor="ctr"/>
                </a:tc>
                <a:tc>
                  <a:txBody>
                    <a:bodyPr/>
                    <a:lstStyle/>
                    <a:p>
                      <a:pPr algn="ctr">
                        <a:spcAft>
                          <a:spcPts val="600"/>
                        </a:spcAft>
                      </a:pPr>
                      <a:r>
                        <a:rPr lang="de-AT" sz="1400" b="1" dirty="0">
                          <a:effectLst/>
                        </a:rPr>
                        <a:t>X</a:t>
                      </a:r>
                      <a:endParaRPr lang="de-AT" sz="1400" b="1" dirty="0">
                        <a:effectLst/>
                        <a:latin typeface="Arial"/>
                        <a:ea typeface="Calibri"/>
                        <a:cs typeface="Times New Roman"/>
                      </a:endParaRPr>
                    </a:p>
                  </a:txBody>
                  <a:tcPr marL="68580" marR="68580" marT="0" marB="0" anchor="ctr"/>
                </a:tc>
                <a:tc>
                  <a:txBody>
                    <a:bodyPr/>
                    <a:lstStyle/>
                    <a:p>
                      <a:pPr algn="ctr">
                        <a:spcAft>
                          <a:spcPts val="600"/>
                        </a:spcAft>
                      </a:pPr>
                      <a:r>
                        <a:rPr lang="de-AT" sz="1400" b="1" dirty="0">
                          <a:effectLst/>
                        </a:rPr>
                        <a:t>X</a:t>
                      </a:r>
                      <a:endParaRPr lang="de-AT" sz="1400" b="1" dirty="0">
                        <a:effectLst/>
                        <a:latin typeface="Arial"/>
                        <a:ea typeface="Calibri"/>
                        <a:cs typeface="Times New Roman"/>
                      </a:endParaRPr>
                    </a:p>
                  </a:txBody>
                  <a:tcPr marL="68580" marR="68580" marT="0" marB="0" anchor="ctr"/>
                </a:tc>
                <a:tc>
                  <a:txBody>
                    <a:bodyPr/>
                    <a:lstStyle/>
                    <a:p>
                      <a:pPr algn="ctr">
                        <a:spcAft>
                          <a:spcPts val="600"/>
                        </a:spcAft>
                      </a:pPr>
                      <a:r>
                        <a:rPr lang="de-AT" sz="1400" b="1" dirty="0">
                          <a:effectLst/>
                        </a:rPr>
                        <a:t>X</a:t>
                      </a:r>
                      <a:endParaRPr lang="de-AT" sz="1400" b="1" dirty="0">
                        <a:effectLst/>
                        <a:latin typeface="Arial"/>
                        <a:ea typeface="Calibri"/>
                        <a:cs typeface="Times New Roman"/>
                      </a:endParaRPr>
                    </a:p>
                  </a:txBody>
                  <a:tcPr marL="68580" marR="68580" marT="0" marB="0" anchor="ctr"/>
                </a:tc>
              </a:tr>
              <a:tr h="852663">
                <a:tc>
                  <a:txBody>
                    <a:bodyPr/>
                    <a:lstStyle/>
                    <a:p>
                      <a:pPr marL="0" algn="l" defTabSz="457200" rtl="0" eaLnBrk="1" latinLnBrk="0" hangingPunct="1">
                        <a:spcAft>
                          <a:spcPts val="600"/>
                        </a:spcAft>
                      </a:pPr>
                      <a:r>
                        <a:rPr lang="de-AT" sz="1400" b="1" kern="1200" dirty="0">
                          <a:solidFill>
                            <a:schemeClr val="lt1"/>
                          </a:solidFill>
                          <a:effectLst/>
                          <a:latin typeface="+mn-lt"/>
                          <a:ea typeface="+mn-ea"/>
                          <a:cs typeface="+mn-cs"/>
                        </a:rPr>
                        <a:t>Versorgungsart 4</a:t>
                      </a:r>
                    </a:p>
                    <a:p>
                      <a:pPr marL="0" algn="ctr" defTabSz="457200" rtl="0" eaLnBrk="1" latinLnBrk="0" hangingPunct="1">
                        <a:spcAft>
                          <a:spcPts val="600"/>
                        </a:spcAft>
                      </a:pPr>
                      <a:r>
                        <a:rPr lang="de-AT" sz="1000" b="1" kern="1200" dirty="0">
                          <a:solidFill>
                            <a:schemeClr val="lt1"/>
                          </a:solidFill>
                          <a:effectLst/>
                          <a:latin typeface="+mn-lt"/>
                          <a:ea typeface="+mn-ea"/>
                          <a:cs typeface="+mn-cs"/>
                        </a:rPr>
                        <a:t>Versorgung mit Nutzwasser über das Rohrnetz</a:t>
                      </a:r>
                    </a:p>
                  </a:txBody>
                  <a:tcPr marL="68580" marR="68580" marT="0" marB="0"/>
                </a:tc>
                <a:tc>
                  <a:txBody>
                    <a:bodyPr/>
                    <a:lstStyle/>
                    <a:p>
                      <a:pPr algn="ctr">
                        <a:spcAft>
                          <a:spcPts val="600"/>
                        </a:spcAft>
                      </a:pPr>
                      <a:r>
                        <a:rPr lang="de-AT" sz="1400" b="1">
                          <a:effectLst/>
                        </a:rPr>
                        <a:t>X</a:t>
                      </a:r>
                      <a:endParaRPr lang="de-AT" sz="1400" b="1">
                        <a:effectLst/>
                        <a:latin typeface="Arial"/>
                        <a:ea typeface="Calibri"/>
                        <a:cs typeface="Times New Roman"/>
                      </a:endParaRPr>
                    </a:p>
                  </a:txBody>
                  <a:tcPr marL="68580" marR="68580" marT="0" marB="0" anchor="ctr"/>
                </a:tc>
                <a:tc>
                  <a:txBody>
                    <a:bodyPr/>
                    <a:lstStyle/>
                    <a:p>
                      <a:pPr algn="ctr">
                        <a:spcAft>
                          <a:spcPts val="600"/>
                        </a:spcAft>
                      </a:pPr>
                      <a:r>
                        <a:rPr lang="de-AT" sz="1400" b="1">
                          <a:effectLst/>
                        </a:rPr>
                        <a:t> </a:t>
                      </a:r>
                      <a:endParaRPr lang="de-AT" sz="1400" b="1">
                        <a:effectLst/>
                        <a:latin typeface="Arial"/>
                        <a:ea typeface="Calibri"/>
                        <a:cs typeface="Times New Roman"/>
                      </a:endParaRPr>
                    </a:p>
                  </a:txBody>
                  <a:tcPr marL="68580" marR="68580" marT="0" marB="0" anchor="ctr"/>
                </a:tc>
                <a:tc>
                  <a:txBody>
                    <a:bodyPr/>
                    <a:lstStyle/>
                    <a:p>
                      <a:pPr algn="ctr">
                        <a:spcAft>
                          <a:spcPts val="600"/>
                        </a:spcAft>
                      </a:pPr>
                      <a:r>
                        <a:rPr lang="de-AT" sz="1400" b="1" dirty="0">
                          <a:effectLst/>
                        </a:rPr>
                        <a:t>X</a:t>
                      </a:r>
                      <a:endParaRPr lang="de-AT" sz="1400" b="1" dirty="0">
                        <a:effectLst/>
                        <a:latin typeface="Arial"/>
                        <a:ea typeface="Calibri"/>
                        <a:cs typeface="Times New Roman"/>
                      </a:endParaRPr>
                    </a:p>
                  </a:txBody>
                  <a:tcPr marL="68580" marR="68580" marT="0" marB="0" anchor="ctr"/>
                </a:tc>
                <a:tc>
                  <a:txBody>
                    <a:bodyPr/>
                    <a:lstStyle/>
                    <a:p>
                      <a:pPr algn="ctr">
                        <a:spcAft>
                          <a:spcPts val="600"/>
                        </a:spcAft>
                      </a:pPr>
                      <a:r>
                        <a:rPr lang="de-AT" sz="1400" b="1" dirty="0">
                          <a:effectLst/>
                        </a:rPr>
                        <a:t> </a:t>
                      </a:r>
                      <a:endParaRPr lang="de-AT" sz="1400" b="1" dirty="0">
                        <a:effectLst/>
                        <a:latin typeface="Arial"/>
                        <a:ea typeface="Calibri"/>
                        <a:cs typeface="Times New Roman"/>
                      </a:endParaRPr>
                    </a:p>
                  </a:txBody>
                  <a:tcPr marL="68580" marR="68580" marT="0" marB="0" anchor="ctr"/>
                </a:tc>
              </a:tr>
            </a:tbl>
          </a:graphicData>
        </a:graphic>
      </p:graphicFrame>
    </p:spTree>
    <p:extLst>
      <p:ext uri="{BB962C8B-B14F-4D97-AF65-F5344CB8AC3E}">
        <p14:creationId xmlns:p14="http://schemas.microsoft.com/office/powerpoint/2010/main" val="41286216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de-AT" dirty="0" smtClean="0"/>
              <a:t>Versorgungsart 3: </a:t>
            </a:r>
            <a:r>
              <a:rPr lang="en-US" dirty="0" smtClean="0"/>
              <a:t>Eigenbevorratung</a:t>
            </a:r>
            <a:endParaRPr lang="de-AT" dirty="0">
              <a:latin typeface="Arial"/>
              <a:ea typeface="Calibri"/>
              <a:cs typeface="Times New Roman"/>
            </a:endParaRPr>
          </a:p>
          <a:p>
            <a:endParaRPr lang="de-AT" dirty="0"/>
          </a:p>
        </p:txBody>
      </p:sp>
      <p:pic>
        <p:nvPicPr>
          <p:cNvPr id="1026" name="Picture 2"/>
          <p:cNvPicPr>
            <a:picLocks noGrp="1" noChangeAspect="1" noChangeArrowheads="1"/>
          </p:cNvPicPr>
          <p:nvPr>
            <p:ph sz="quarter" idx="10"/>
          </p:nvPr>
        </p:nvPicPr>
        <p:blipFill>
          <a:blip r:embed="rId3">
            <a:extLst>
              <a:ext uri="{28A0092B-C50C-407E-A947-70E740481C1C}">
                <a14:useLocalDpi xmlns:a14="http://schemas.microsoft.com/office/drawing/2010/main" val="0"/>
              </a:ext>
            </a:extLst>
          </a:blip>
          <a:srcRect/>
          <a:stretch>
            <a:fillRect/>
          </a:stretch>
        </p:blipFill>
        <p:spPr bwMode="auto">
          <a:xfrm>
            <a:off x="351859" y="2664404"/>
            <a:ext cx="8557249" cy="2386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Ellipse 4"/>
          <p:cNvSpPr/>
          <p:nvPr/>
        </p:nvSpPr>
        <p:spPr>
          <a:xfrm>
            <a:off x="3274735" y="3800213"/>
            <a:ext cx="718425" cy="1183110"/>
          </a:xfrm>
          <a:prstGeom prst="ellipse">
            <a:avLst/>
          </a:prstGeom>
          <a:noFill/>
          <a:ln w="571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AT"/>
          </a:p>
        </p:txBody>
      </p:sp>
      <p:sp>
        <p:nvSpPr>
          <p:cNvPr id="6" name="Ellipse 5"/>
          <p:cNvSpPr/>
          <p:nvPr/>
        </p:nvSpPr>
        <p:spPr>
          <a:xfrm>
            <a:off x="7424257" y="3800214"/>
            <a:ext cx="780176" cy="1183110"/>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AT"/>
          </a:p>
        </p:txBody>
      </p:sp>
      <p:sp>
        <p:nvSpPr>
          <p:cNvPr id="7" name="Textfeld 6"/>
          <p:cNvSpPr txBox="1"/>
          <p:nvPr/>
        </p:nvSpPr>
        <p:spPr>
          <a:xfrm flipH="1">
            <a:off x="625916" y="5072895"/>
            <a:ext cx="7816344" cy="512961"/>
          </a:xfrm>
          <a:prstGeom prst="rect">
            <a:avLst/>
          </a:prstGeom>
          <a:noFill/>
        </p:spPr>
        <p:txBody>
          <a:bodyPr wrap="square" lIns="0" tIns="0" rIns="0" bIns="0" rtlCol="0">
            <a:spAutoFit/>
          </a:bodyPr>
          <a:lstStyle/>
          <a:p>
            <a:pPr>
              <a:lnSpc>
                <a:spcPts val="4000"/>
              </a:lnSpc>
            </a:pPr>
            <a:r>
              <a:rPr lang="de-AT" sz="1100" cap="all" dirty="0" smtClean="0">
                <a:solidFill>
                  <a:srgbClr val="000000"/>
                </a:solidFill>
              </a:rPr>
              <a:t>Quelle: Studie </a:t>
            </a:r>
            <a:r>
              <a:rPr lang="de-DE" sz="1100" cap="all" dirty="0" smtClean="0">
                <a:solidFill>
                  <a:srgbClr val="000000"/>
                </a:solidFill>
              </a:rPr>
              <a:t>Risiko </a:t>
            </a:r>
            <a:r>
              <a:rPr lang="de-DE" sz="1100" cap="all" dirty="0">
                <a:solidFill>
                  <a:srgbClr val="000000"/>
                </a:solidFill>
              </a:rPr>
              <a:t>und </a:t>
            </a:r>
            <a:r>
              <a:rPr lang="de-DE" sz="1100" cap="all" dirty="0" smtClean="0">
                <a:solidFill>
                  <a:srgbClr val="000000"/>
                </a:solidFill>
              </a:rPr>
              <a:t>Krisenmanagement </a:t>
            </a:r>
            <a:r>
              <a:rPr lang="de-DE" sz="1100" cap="all" dirty="0">
                <a:solidFill>
                  <a:srgbClr val="000000"/>
                </a:solidFill>
              </a:rPr>
              <a:t>für die </a:t>
            </a:r>
            <a:r>
              <a:rPr lang="de-DE" sz="1100" cap="all" dirty="0" smtClean="0">
                <a:solidFill>
                  <a:srgbClr val="000000"/>
                </a:solidFill>
              </a:rPr>
              <a:t>ernährungsvorsorge in Österreich</a:t>
            </a:r>
            <a:endParaRPr lang="de-AT" sz="1100" cap="all" dirty="0" smtClean="0">
              <a:solidFill>
                <a:srgbClr val="000000"/>
              </a:solidFill>
            </a:endParaRPr>
          </a:p>
        </p:txBody>
      </p:sp>
    </p:spTree>
    <p:extLst>
      <p:ext uri="{BB962C8B-B14F-4D97-AF65-F5344CB8AC3E}">
        <p14:creationId xmlns:p14="http://schemas.microsoft.com/office/powerpoint/2010/main" val="827478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788"/>
          <a:stretch/>
        </p:blipFill>
        <p:spPr bwMode="auto">
          <a:xfrm>
            <a:off x="2081212" y="1295399"/>
            <a:ext cx="4883468" cy="4760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feld 6"/>
          <p:cNvSpPr txBox="1"/>
          <p:nvPr/>
        </p:nvSpPr>
        <p:spPr>
          <a:xfrm flipH="1">
            <a:off x="1035491" y="5905101"/>
            <a:ext cx="7816344" cy="512961"/>
          </a:xfrm>
          <a:prstGeom prst="rect">
            <a:avLst/>
          </a:prstGeom>
          <a:noFill/>
        </p:spPr>
        <p:txBody>
          <a:bodyPr wrap="square" lIns="0" tIns="0" rIns="0" bIns="0" rtlCol="0">
            <a:spAutoFit/>
          </a:bodyPr>
          <a:lstStyle/>
          <a:p>
            <a:pPr>
              <a:lnSpc>
                <a:spcPts val="4000"/>
              </a:lnSpc>
            </a:pPr>
            <a:r>
              <a:rPr lang="de-AT" sz="1100" cap="all" dirty="0" smtClean="0">
                <a:solidFill>
                  <a:srgbClr val="000000"/>
                </a:solidFill>
              </a:rPr>
              <a:t>Quelle: Studie </a:t>
            </a:r>
            <a:r>
              <a:rPr lang="de-DE" sz="1100" cap="all" dirty="0" smtClean="0">
                <a:solidFill>
                  <a:srgbClr val="000000"/>
                </a:solidFill>
              </a:rPr>
              <a:t>Risiko </a:t>
            </a:r>
            <a:r>
              <a:rPr lang="de-DE" sz="1100" cap="all" dirty="0">
                <a:solidFill>
                  <a:srgbClr val="000000"/>
                </a:solidFill>
              </a:rPr>
              <a:t>und </a:t>
            </a:r>
            <a:r>
              <a:rPr lang="de-DE" sz="1100" cap="all" dirty="0" smtClean="0">
                <a:solidFill>
                  <a:srgbClr val="000000"/>
                </a:solidFill>
              </a:rPr>
              <a:t>Krisenmanagement </a:t>
            </a:r>
            <a:r>
              <a:rPr lang="de-DE" sz="1100" cap="all" dirty="0">
                <a:solidFill>
                  <a:srgbClr val="000000"/>
                </a:solidFill>
              </a:rPr>
              <a:t>für die </a:t>
            </a:r>
            <a:r>
              <a:rPr lang="de-DE" sz="1100" cap="all" dirty="0" smtClean="0">
                <a:solidFill>
                  <a:srgbClr val="000000"/>
                </a:solidFill>
              </a:rPr>
              <a:t>ernährungsvorsorge in Österreich</a:t>
            </a:r>
            <a:endParaRPr lang="de-AT" sz="1100" cap="all" dirty="0" smtClean="0">
              <a:solidFill>
                <a:srgbClr val="000000"/>
              </a:solidFill>
            </a:endParaRPr>
          </a:p>
        </p:txBody>
      </p:sp>
      <p:sp>
        <p:nvSpPr>
          <p:cNvPr id="9" name="Textplatzhalter 1"/>
          <p:cNvSpPr>
            <a:spLocks noGrp="1"/>
          </p:cNvSpPr>
          <p:nvPr>
            <p:ph type="body" sz="quarter" idx="11"/>
          </p:nvPr>
        </p:nvSpPr>
        <p:spPr>
          <a:xfrm>
            <a:off x="873760" y="832200"/>
            <a:ext cx="7704000" cy="720000"/>
          </a:xfrm>
        </p:spPr>
        <p:txBody>
          <a:bodyPr/>
          <a:lstStyle/>
          <a:p>
            <a:r>
              <a:rPr lang="de-AT" dirty="0" smtClean="0"/>
              <a:t>Versorgungsart 3: </a:t>
            </a:r>
            <a:r>
              <a:rPr lang="en-US" dirty="0" smtClean="0"/>
              <a:t>Eigenbevorratung</a:t>
            </a:r>
            <a:endParaRPr lang="de-AT" dirty="0">
              <a:latin typeface="Arial"/>
              <a:ea typeface="Calibri"/>
              <a:cs typeface="Times New Roman"/>
            </a:endParaRPr>
          </a:p>
          <a:p>
            <a:endParaRPr lang="de-AT" dirty="0"/>
          </a:p>
        </p:txBody>
      </p:sp>
    </p:spTree>
    <p:extLst>
      <p:ext uri="{BB962C8B-B14F-4D97-AF65-F5344CB8AC3E}">
        <p14:creationId xmlns:p14="http://schemas.microsoft.com/office/powerpoint/2010/main" val="14102351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873760" y="913288"/>
            <a:ext cx="7704000" cy="720000"/>
          </a:xfrm>
        </p:spPr>
        <p:txBody>
          <a:bodyPr/>
          <a:lstStyle/>
          <a:p>
            <a:pPr lvl="0"/>
            <a:r>
              <a:rPr lang="de-AT" dirty="0" smtClean="0"/>
              <a:t>Operatives  </a:t>
            </a:r>
            <a:r>
              <a:rPr lang="de-AT" dirty="0"/>
              <a:t>Krisenmanagement </a:t>
            </a:r>
            <a:r>
              <a:rPr lang="de-AT" dirty="0" smtClean="0"/>
              <a:t> zur  TNV</a:t>
            </a:r>
            <a:endParaRPr lang="de-AT" dirty="0"/>
          </a:p>
          <a:p>
            <a:endParaRPr lang="de-AT" dirty="0"/>
          </a:p>
        </p:txBody>
      </p:sp>
      <p:sp>
        <p:nvSpPr>
          <p:cNvPr id="3" name="Inhaltsplatzhalter 2"/>
          <p:cNvSpPr>
            <a:spLocks noGrp="1"/>
          </p:cNvSpPr>
          <p:nvPr>
            <p:ph sz="quarter" idx="10"/>
          </p:nvPr>
        </p:nvSpPr>
        <p:spPr/>
        <p:txBody>
          <a:bodyPr/>
          <a:lstStyle/>
          <a:p>
            <a:r>
              <a:rPr lang="de-DE" dirty="0" smtClean="0"/>
              <a:t>Beurteilung </a:t>
            </a:r>
            <a:r>
              <a:rPr lang="de-DE" dirty="0"/>
              <a:t>der Wasserqualität in </a:t>
            </a:r>
            <a:r>
              <a:rPr lang="de-DE" dirty="0" smtClean="0"/>
              <a:t>Krisensituationen</a:t>
            </a:r>
          </a:p>
          <a:p>
            <a:endParaRPr lang="de-DE" dirty="0" smtClean="0"/>
          </a:p>
          <a:p>
            <a:r>
              <a:rPr lang="de-DE" dirty="0" smtClean="0"/>
              <a:t>Desinfektion </a:t>
            </a:r>
            <a:r>
              <a:rPr lang="de-DE" dirty="0"/>
              <a:t>von Trinkwasser und </a:t>
            </a:r>
            <a:r>
              <a:rPr lang="de-DE" dirty="0" smtClean="0"/>
              <a:t>Gerät</a:t>
            </a:r>
          </a:p>
          <a:p>
            <a:endParaRPr lang="de-AT" dirty="0" smtClean="0"/>
          </a:p>
          <a:p>
            <a:r>
              <a:rPr lang="de-AT" dirty="0" smtClean="0"/>
              <a:t>Wiederinbetriebnahme – Rückkehr zum Normalbetrie</a:t>
            </a:r>
            <a:r>
              <a:rPr lang="de-AT" dirty="0"/>
              <a:t>b</a:t>
            </a:r>
            <a:endParaRPr lang="de-AT" dirty="0" smtClean="0"/>
          </a:p>
          <a:p>
            <a:endParaRPr lang="de-AT" dirty="0" smtClean="0"/>
          </a:p>
          <a:p>
            <a:r>
              <a:rPr lang="de-AT" dirty="0" smtClean="0"/>
              <a:t>Information </a:t>
            </a:r>
            <a:r>
              <a:rPr lang="de-AT" dirty="0"/>
              <a:t>und Medienarbeit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509713"/>
            <a:ext cx="7259637" cy="4599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feld 4"/>
          <p:cNvSpPr txBox="1"/>
          <p:nvPr/>
        </p:nvSpPr>
        <p:spPr>
          <a:xfrm>
            <a:off x="66675" y="5838825"/>
            <a:ext cx="9077325" cy="512961"/>
          </a:xfrm>
          <a:prstGeom prst="rect">
            <a:avLst/>
          </a:prstGeom>
          <a:noFill/>
        </p:spPr>
        <p:txBody>
          <a:bodyPr wrap="square" lIns="0" tIns="0" rIns="0" bIns="0" rtlCol="0">
            <a:spAutoFit/>
          </a:bodyPr>
          <a:lstStyle/>
          <a:p>
            <a:pPr>
              <a:lnSpc>
                <a:spcPts val="4000"/>
              </a:lnSpc>
            </a:pPr>
            <a:r>
              <a:rPr lang="de-AT" sz="1000" cap="all" dirty="0" smtClean="0">
                <a:solidFill>
                  <a:srgbClr val="000000"/>
                </a:solidFill>
              </a:rPr>
              <a:t>Quelle: </a:t>
            </a:r>
            <a:r>
              <a:rPr lang="de-AT" sz="1000" cap="all" dirty="0" err="1" smtClean="0">
                <a:solidFill>
                  <a:srgbClr val="000000"/>
                </a:solidFill>
              </a:rPr>
              <a:t>Önorm</a:t>
            </a:r>
            <a:r>
              <a:rPr lang="de-AT" sz="1000" cap="all" dirty="0" smtClean="0">
                <a:solidFill>
                  <a:srgbClr val="000000"/>
                </a:solidFill>
              </a:rPr>
              <a:t> EN 15975-1 Sicherheit der Trinkwasserversorgung-leitlinie für das Risikomanagement Teil 1:Krisenmanagement</a:t>
            </a:r>
          </a:p>
        </p:txBody>
      </p:sp>
      <p:sp>
        <p:nvSpPr>
          <p:cNvPr id="6" name="Ellipse 5"/>
          <p:cNvSpPr/>
          <p:nvPr/>
        </p:nvSpPr>
        <p:spPr>
          <a:xfrm>
            <a:off x="3781425" y="1379538"/>
            <a:ext cx="1838325" cy="677862"/>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de-AT"/>
          </a:p>
        </p:txBody>
      </p:sp>
    </p:spTree>
    <p:extLst>
      <p:ext uri="{BB962C8B-B14F-4D97-AF65-F5344CB8AC3E}">
        <p14:creationId xmlns:p14="http://schemas.microsoft.com/office/powerpoint/2010/main" val="471672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05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265429" y="919477"/>
            <a:ext cx="8756015" cy="720000"/>
          </a:xfrm>
        </p:spPr>
        <p:txBody>
          <a:bodyPr/>
          <a:lstStyle/>
          <a:p>
            <a:pPr lvl="0"/>
            <a:r>
              <a:rPr lang="de-AT" dirty="0"/>
              <a:t>Nachbereitendes Krisenmanagement zur TNV</a:t>
            </a:r>
          </a:p>
          <a:p>
            <a:endParaRPr lang="de-AT" dirty="0"/>
          </a:p>
        </p:txBody>
      </p:sp>
      <p:sp>
        <p:nvSpPr>
          <p:cNvPr id="3" name="Inhaltsplatzhalter 2"/>
          <p:cNvSpPr>
            <a:spLocks noGrp="1"/>
          </p:cNvSpPr>
          <p:nvPr>
            <p:ph sz="quarter" idx="10"/>
          </p:nvPr>
        </p:nvSpPr>
        <p:spPr/>
        <p:txBody>
          <a:bodyPr/>
          <a:lstStyle/>
          <a:p>
            <a:r>
              <a:rPr lang="de-AT" dirty="0" smtClean="0"/>
              <a:t>Auflösung des Krisenstabes</a:t>
            </a:r>
          </a:p>
          <a:p>
            <a:endParaRPr lang="de-AT" dirty="0" smtClean="0"/>
          </a:p>
          <a:p>
            <a:r>
              <a:rPr lang="de-AT" dirty="0" smtClean="0"/>
              <a:t>Schrittweise Rückkehr zum Normalbetrieb</a:t>
            </a:r>
          </a:p>
          <a:p>
            <a:pPr marL="714375" lvl="2" indent="-352425"/>
            <a:r>
              <a:rPr lang="de-DE" dirty="0">
                <a:solidFill>
                  <a:schemeClr val="tx1"/>
                </a:solidFill>
              </a:rPr>
              <a:t>Wiedererfüllung der Qualitätsansprüche gemäß Trinkwasserverordnung</a:t>
            </a:r>
            <a:endParaRPr lang="de-AT" dirty="0">
              <a:solidFill>
                <a:schemeClr val="tx1"/>
              </a:solidFill>
            </a:endParaRPr>
          </a:p>
          <a:p>
            <a:pPr marL="714375" lvl="2" indent="-352425"/>
            <a:r>
              <a:rPr lang="de-DE" dirty="0">
                <a:solidFill>
                  <a:schemeClr val="tx1"/>
                </a:solidFill>
              </a:rPr>
              <a:t>der nötige Wasserbedarf kann mit ausreichender Sicherheit bereit gestellt werden</a:t>
            </a:r>
            <a:endParaRPr lang="de-AT" dirty="0">
              <a:solidFill>
                <a:schemeClr val="tx1"/>
              </a:solidFill>
            </a:endParaRPr>
          </a:p>
          <a:p>
            <a:pPr marL="714375" lvl="2" indent="-352425"/>
            <a:r>
              <a:rPr lang="de-DE" dirty="0">
                <a:solidFill>
                  <a:schemeClr val="tx1"/>
                </a:solidFill>
              </a:rPr>
              <a:t>Rückbau </a:t>
            </a:r>
            <a:r>
              <a:rPr lang="de-DE" smtClean="0">
                <a:solidFill>
                  <a:schemeClr val="tx1"/>
                </a:solidFill>
              </a:rPr>
              <a:t>von provisorischen Trinkwassernotversorgungsanlagen</a:t>
            </a:r>
            <a:endParaRPr lang="de-AT" dirty="0">
              <a:solidFill>
                <a:schemeClr val="tx1"/>
              </a:solidFill>
            </a:endParaRPr>
          </a:p>
          <a:p>
            <a:pPr marL="714375" lvl="2" indent="-352425"/>
            <a:r>
              <a:rPr lang="de-DE" dirty="0">
                <a:solidFill>
                  <a:schemeClr val="tx1"/>
                </a:solidFill>
              </a:rPr>
              <a:t>Einhaltung des Arbeitszeitgesetzes</a:t>
            </a:r>
            <a:endParaRPr lang="de-AT" dirty="0">
              <a:solidFill>
                <a:schemeClr val="tx1"/>
              </a:solidFill>
            </a:endParaRPr>
          </a:p>
          <a:p>
            <a:pPr marL="714375" lvl="2" indent="-352425"/>
            <a:r>
              <a:rPr lang="de-DE" dirty="0">
                <a:solidFill>
                  <a:schemeClr val="tx1"/>
                </a:solidFill>
              </a:rPr>
              <a:t>ausreichende Information der </a:t>
            </a:r>
            <a:r>
              <a:rPr lang="de-DE" dirty="0" smtClean="0">
                <a:solidFill>
                  <a:schemeClr val="tx1"/>
                </a:solidFill>
              </a:rPr>
              <a:t>Bevölkerung</a:t>
            </a:r>
          </a:p>
          <a:p>
            <a:pPr marL="714375" indent="-352425"/>
            <a:endParaRPr lang="de-AT" dirty="0">
              <a:solidFill>
                <a:schemeClr val="tx1"/>
              </a:solidFill>
            </a:endParaRPr>
          </a:p>
          <a:p>
            <a:r>
              <a:rPr lang="de-DE" dirty="0"/>
              <a:t>Analyse </a:t>
            </a:r>
            <a:r>
              <a:rPr lang="de-DE" dirty="0" smtClean="0"/>
              <a:t>sämtlicher </a:t>
            </a:r>
            <a:r>
              <a:rPr lang="de-DE" dirty="0"/>
              <a:t>Strukturen und der Auswirkungen der </a:t>
            </a:r>
            <a:r>
              <a:rPr lang="de-DE" dirty="0" smtClean="0"/>
              <a:t>Maßnahmen</a:t>
            </a:r>
            <a:endParaRPr lang="de-AT"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434337"/>
            <a:ext cx="7943850" cy="4674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feld 5"/>
          <p:cNvSpPr txBox="1"/>
          <p:nvPr/>
        </p:nvSpPr>
        <p:spPr>
          <a:xfrm>
            <a:off x="66675" y="5838825"/>
            <a:ext cx="9077325" cy="512961"/>
          </a:xfrm>
          <a:prstGeom prst="rect">
            <a:avLst/>
          </a:prstGeom>
          <a:noFill/>
        </p:spPr>
        <p:txBody>
          <a:bodyPr wrap="square" lIns="0" tIns="0" rIns="0" bIns="0" rtlCol="0">
            <a:spAutoFit/>
          </a:bodyPr>
          <a:lstStyle/>
          <a:p>
            <a:pPr>
              <a:lnSpc>
                <a:spcPts val="4000"/>
              </a:lnSpc>
            </a:pPr>
            <a:r>
              <a:rPr lang="de-AT" sz="1000" cap="all" dirty="0" smtClean="0">
                <a:solidFill>
                  <a:srgbClr val="000000"/>
                </a:solidFill>
              </a:rPr>
              <a:t>Quelle: </a:t>
            </a:r>
            <a:r>
              <a:rPr lang="de-AT" sz="1000" cap="all" dirty="0" err="1" smtClean="0">
                <a:solidFill>
                  <a:srgbClr val="000000"/>
                </a:solidFill>
              </a:rPr>
              <a:t>Önorm</a:t>
            </a:r>
            <a:r>
              <a:rPr lang="de-AT" sz="1000" cap="all" dirty="0" smtClean="0">
                <a:solidFill>
                  <a:srgbClr val="000000"/>
                </a:solidFill>
              </a:rPr>
              <a:t> EN 15975-1 Sicherheit der Trinkwasserversorgung-leitlinie für das Risikomanagement Teil 1:Krisenmanagement</a:t>
            </a:r>
          </a:p>
        </p:txBody>
      </p:sp>
      <p:sp>
        <p:nvSpPr>
          <p:cNvPr id="4" name="Ellipse 3"/>
          <p:cNvSpPr/>
          <p:nvPr/>
        </p:nvSpPr>
        <p:spPr>
          <a:xfrm>
            <a:off x="6162675" y="1379538"/>
            <a:ext cx="1838325" cy="677862"/>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de-AT"/>
          </a:p>
        </p:txBody>
      </p:sp>
    </p:spTree>
    <p:extLst>
      <p:ext uri="{BB962C8B-B14F-4D97-AF65-F5344CB8AC3E}">
        <p14:creationId xmlns:p14="http://schemas.microsoft.com/office/powerpoint/2010/main" val="349280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228600" y="1197926"/>
            <a:ext cx="9144000" cy="720000"/>
          </a:xfrm>
        </p:spPr>
        <p:txBody>
          <a:bodyPr/>
          <a:lstStyle/>
          <a:p>
            <a:r>
              <a:rPr lang="de-AT" dirty="0"/>
              <a:t>Parameterliste zur </a:t>
            </a:r>
            <a:r>
              <a:rPr lang="de-AT" dirty="0" smtClean="0"/>
              <a:t>Trinkwassernotversorgung I</a:t>
            </a:r>
            <a:endParaRPr lang="de-AT" dirty="0"/>
          </a:p>
          <a:p>
            <a:endParaRPr lang="de-AT" dirty="0"/>
          </a:p>
        </p:txBody>
      </p:sp>
      <p:sp>
        <p:nvSpPr>
          <p:cNvPr id="3" name="Inhaltsplatzhalter 2"/>
          <p:cNvSpPr>
            <a:spLocks noGrp="1"/>
          </p:cNvSpPr>
          <p:nvPr>
            <p:ph sz="quarter" idx="10"/>
          </p:nvPr>
        </p:nvSpPr>
        <p:spPr/>
        <p:txBody>
          <a:bodyPr/>
          <a:lstStyle/>
          <a:p>
            <a:pPr marL="441325" indent="-441325"/>
            <a:r>
              <a:rPr lang="de-DE" dirty="0"/>
              <a:t>Bewertung des möglichen kurz- und langfristigen Gesundheitsrisikos chemischer Parameter in </a:t>
            </a:r>
            <a:r>
              <a:rPr lang="de-DE" dirty="0" smtClean="0"/>
              <a:t>Trinkwasser</a:t>
            </a:r>
          </a:p>
          <a:p>
            <a:pPr marL="441325" indent="-441325"/>
            <a:endParaRPr lang="de-DE" dirty="0"/>
          </a:p>
          <a:p>
            <a:pPr marL="441325" indent="-441325"/>
            <a:r>
              <a:rPr lang="de-DE" dirty="0"/>
              <a:t>Erarbeitung eines Vorschlages für tolerierbare Gehalte dieser Parameter, die im Zuge der Notversorgung kurzfristig Anwendung finden können</a:t>
            </a:r>
          </a:p>
          <a:p>
            <a:pPr marL="714375" lvl="2" indent="-352425"/>
            <a:r>
              <a:rPr lang="de-DE" dirty="0">
                <a:solidFill>
                  <a:schemeClr val="tx1"/>
                </a:solidFill>
              </a:rPr>
              <a:t>Gefahrencharakterisierung in Form einer Literaturrecherche und Zusammenstellung toxikologischer Daten </a:t>
            </a:r>
          </a:p>
          <a:p>
            <a:pPr marL="714375" lvl="2" indent="-352425"/>
            <a:r>
              <a:rPr lang="de-DE" dirty="0">
                <a:solidFill>
                  <a:schemeClr val="tx1"/>
                </a:solidFill>
              </a:rPr>
              <a:t>Risikocharakterisierung </a:t>
            </a:r>
          </a:p>
          <a:p>
            <a:pPr marL="714375" lvl="2" indent="-352425"/>
            <a:r>
              <a:rPr lang="de-DE" dirty="0">
                <a:solidFill>
                  <a:schemeClr val="tx1"/>
                </a:solidFill>
              </a:rPr>
              <a:t>Vorschläge für Gehalt</a:t>
            </a:r>
            <a:endParaRPr lang="de-AT" dirty="0">
              <a:solidFill>
                <a:schemeClr val="tx1"/>
              </a:solidFill>
            </a:endParaRPr>
          </a:p>
        </p:txBody>
      </p:sp>
    </p:spTree>
    <p:extLst>
      <p:ext uri="{BB962C8B-B14F-4D97-AF65-F5344CB8AC3E}">
        <p14:creationId xmlns:p14="http://schemas.microsoft.com/office/powerpoint/2010/main" val="6622213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de-AT" dirty="0" smtClean="0"/>
              <a:t>Inhalt</a:t>
            </a:r>
            <a:endParaRPr lang="de-AT" dirty="0"/>
          </a:p>
        </p:txBody>
      </p:sp>
      <p:sp>
        <p:nvSpPr>
          <p:cNvPr id="3" name="Inhaltsplatzhalter 2"/>
          <p:cNvSpPr>
            <a:spLocks noGrp="1"/>
          </p:cNvSpPr>
          <p:nvPr>
            <p:ph sz="quarter" idx="10"/>
          </p:nvPr>
        </p:nvSpPr>
        <p:spPr/>
        <p:txBody>
          <a:bodyPr/>
          <a:lstStyle/>
          <a:p>
            <a:r>
              <a:rPr lang="de-AT" sz="2800" dirty="0" smtClean="0"/>
              <a:t>Anwendungsbereiche</a:t>
            </a:r>
          </a:p>
          <a:p>
            <a:endParaRPr lang="de-AT" sz="2800" dirty="0" smtClean="0"/>
          </a:p>
          <a:p>
            <a:endParaRPr lang="de-AT" sz="2800" dirty="0" smtClean="0"/>
          </a:p>
          <a:p>
            <a:r>
              <a:rPr lang="de-AT" sz="2800" dirty="0" smtClean="0"/>
              <a:t>Gegenüberstellung Inhalte</a:t>
            </a:r>
          </a:p>
          <a:p>
            <a:endParaRPr lang="de-AT" sz="2800" dirty="0" smtClean="0"/>
          </a:p>
          <a:p>
            <a:endParaRPr lang="de-AT" sz="2800" dirty="0" smtClean="0"/>
          </a:p>
          <a:p>
            <a:r>
              <a:rPr lang="de-AT" sz="2800" dirty="0" smtClean="0"/>
              <a:t>Wesentliche Neuerungen</a:t>
            </a:r>
            <a:endParaRPr lang="de-AT" sz="2800" dirty="0"/>
          </a:p>
        </p:txBody>
      </p:sp>
    </p:spTree>
    <p:extLst>
      <p:ext uri="{BB962C8B-B14F-4D97-AF65-F5344CB8AC3E}">
        <p14:creationId xmlns:p14="http://schemas.microsoft.com/office/powerpoint/2010/main" val="37158368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228600" y="1197926"/>
            <a:ext cx="9144000" cy="720000"/>
          </a:xfrm>
        </p:spPr>
        <p:txBody>
          <a:bodyPr/>
          <a:lstStyle/>
          <a:p>
            <a:r>
              <a:rPr lang="de-AT" dirty="0"/>
              <a:t>Parameterliste zur </a:t>
            </a:r>
            <a:r>
              <a:rPr lang="de-AT" dirty="0" smtClean="0"/>
              <a:t>Trinkwassernotversorgung II</a:t>
            </a:r>
            <a:endParaRPr lang="de-AT" dirty="0"/>
          </a:p>
          <a:p>
            <a:endParaRPr lang="de-AT" dirty="0"/>
          </a:p>
        </p:txBody>
      </p:sp>
      <p:sp>
        <p:nvSpPr>
          <p:cNvPr id="4" name="Inhaltsplatzhalter 3"/>
          <p:cNvSpPr>
            <a:spLocks noGrp="1"/>
          </p:cNvSpPr>
          <p:nvPr>
            <p:ph sz="quarter" idx="10"/>
          </p:nvPr>
        </p:nvSpPr>
        <p:spPr>
          <a:xfrm>
            <a:off x="873761" y="1800860"/>
            <a:ext cx="7703999" cy="4185920"/>
          </a:xfrm>
        </p:spPr>
        <p:txBody>
          <a:bodyPr/>
          <a:lstStyle/>
          <a:p>
            <a:r>
              <a:rPr lang="de-DE" dirty="0"/>
              <a:t>Werte für die Trinkwassernotversorgung </a:t>
            </a:r>
            <a:r>
              <a:rPr lang="de-DE" dirty="0" smtClean="0"/>
              <a:t>(= </a:t>
            </a:r>
            <a:r>
              <a:rPr lang="de-DE" dirty="0" err="1" smtClean="0"/>
              <a:t>Notfallswerte</a:t>
            </a:r>
            <a:r>
              <a:rPr lang="de-DE" dirty="0"/>
              <a:t>) mit Begründung</a:t>
            </a:r>
          </a:p>
          <a:p>
            <a:endParaRPr lang="de-AT" dirty="0"/>
          </a:p>
        </p:txBody>
      </p:sp>
      <p:pic>
        <p:nvPicPr>
          <p:cNvPr id="5" name="table"/>
          <p:cNvPicPr>
            <a:picLocks noChangeAspect="1"/>
          </p:cNvPicPr>
          <p:nvPr/>
        </p:nvPicPr>
        <p:blipFill>
          <a:blip r:embed="rId3"/>
          <a:stretch>
            <a:fillRect/>
          </a:stretch>
        </p:blipFill>
        <p:spPr>
          <a:xfrm>
            <a:off x="359532" y="2557518"/>
            <a:ext cx="8424936" cy="3857515"/>
          </a:xfrm>
          <a:prstGeom prst="rect">
            <a:avLst/>
          </a:prstGeom>
        </p:spPr>
      </p:pic>
    </p:spTree>
    <p:extLst>
      <p:ext uri="{BB962C8B-B14F-4D97-AF65-F5344CB8AC3E}">
        <p14:creationId xmlns:p14="http://schemas.microsoft.com/office/powerpoint/2010/main" val="12631517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de-AT" dirty="0" smtClean="0"/>
              <a:t>Anhänge</a:t>
            </a:r>
            <a:endParaRPr lang="de-AT" dirty="0"/>
          </a:p>
        </p:txBody>
      </p:sp>
      <p:sp>
        <p:nvSpPr>
          <p:cNvPr id="3" name="Inhaltsplatzhalter 2"/>
          <p:cNvSpPr>
            <a:spLocks noGrp="1"/>
          </p:cNvSpPr>
          <p:nvPr>
            <p:ph sz="quarter" idx="10"/>
          </p:nvPr>
        </p:nvSpPr>
        <p:spPr/>
        <p:txBody>
          <a:bodyPr/>
          <a:lstStyle/>
          <a:p>
            <a:r>
              <a:rPr lang="de-DE" dirty="0"/>
              <a:t>Anhang A	</a:t>
            </a:r>
            <a:r>
              <a:rPr lang="de-DE" dirty="0" smtClean="0"/>
              <a:t>Phasen und Elemente des Krisenmanagements </a:t>
            </a:r>
          </a:p>
          <a:p>
            <a:pPr lvl="3"/>
            <a:r>
              <a:rPr lang="de-DE" dirty="0"/>
              <a:t>	</a:t>
            </a:r>
            <a:endParaRPr lang="de-DE" dirty="0" smtClean="0"/>
          </a:p>
          <a:p>
            <a:r>
              <a:rPr lang="de-DE" dirty="0" smtClean="0"/>
              <a:t>Anhang </a:t>
            </a:r>
            <a:r>
              <a:rPr lang="de-DE" dirty="0"/>
              <a:t>B</a:t>
            </a:r>
            <a:r>
              <a:rPr lang="de-DE"/>
              <a:t>	</a:t>
            </a:r>
            <a:r>
              <a:rPr lang="de-DE" smtClean="0"/>
              <a:t>Tabelle </a:t>
            </a:r>
            <a:r>
              <a:rPr lang="de-DE" dirty="0"/>
              <a:t>für Parameter zur </a:t>
            </a:r>
            <a:r>
              <a:rPr lang="de-DE" dirty="0" smtClean="0"/>
              <a:t>Trinkwassernotversorgung</a:t>
            </a:r>
          </a:p>
          <a:p>
            <a:endParaRPr lang="de-DE" dirty="0" smtClean="0"/>
          </a:p>
          <a:p>
            <a:r>
              <a:rPr lang="de-DE" dirty="0" smtClean="0"/>
              <a:t>Anhang </a:t>
            </a:r>
            <a:r>
              <a:rPr lang="de-DE" dirty="0"/>
              <a:t>C	Anhaltspunkte für den Wasserbedarf in Krisensituationen</a:t>
            </a:r>
          </a:p>
          <a:p>
            <a:endParaRPr lang="de-DE" dirty="0"/>
          </a:p>
          <a:p>
            <a:r>
              <a:rPr lang="de-DE" dirty="0" smtClean="0"/>
              <a:t>Anhang </a:t>
            </a:r>
            <a:r>
              <a:rPr lang="de-DE" dirty="0"/>
              <a:t>D	Beispiele für </a:t>
            </a:r>
            <a:r>
              <a:rPr lang="de-DE" dirty="0" smtClean="0"/>
              <a:t>Anlassfälle</a:t>
            </a:r>
          </a:p>
          <a:p>
            <a:endParaRPr lang="de-DE" dirty="0"/>
          </a:p>
          <a:p>
            <a:r>
              <a:rPr lang="de-DE" dirty="0" smtClean="0"/>
              <a:t>Anhang E		Information </a:t>
            </a:r>
            <a:r>
              <a:rPr lang="de-DE" dirty="0"/>
              <a:t>und </a:t>
            </a:r>
            <a:r>
              <a:rPr lang="de-DE" dirty="0" smtClean="0"/>
              <a:t>Medienarbeit</a:t>
            </a:r>
            <a:endParaRPr lang="de-AT" dirty="0"/>
          </a:p>
        </p:txBody>
      </p:sp>
    </p:spTree>
    <p:extLst>
      <p:ext uri="{BB962C8B-B14F-4D97-AF65-F5344CB8AC3E}">
        <p14:creationId xmlns:p14="http://schemas.microsoft.com/office/powerpoint/2010/main" val="20732279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0"/>
          </p:nvPr>
        </p:nvSpPr>
        <p:spPr/>
        <p:txBody>
          <a:bodyPr/>
          <a:lstStyle/>
          <a:p>
            <a:endParaRPr lang="de-AT" dirty="0"/>
          </a:p>
        </p:txBody>
      </p:sp>
      <p:sp>
        <p:nvSpPr>
          <p:cNvPr id="4" name="Textplatzhalter 3"/>
          <p:cNvSpPr>
            <a:spLocks noGrp="1"/>
          </p:cNvSpPr>
          <p:nvPr>
            <p:ph type="body" sz="quarter" idx="11"/>
          </p:nvPr>
        </p:nvSpPr>
        <p:spPr/>
        <p:txBody>
          <a:bodyPr/>
          <a:lstStyle/>
          <a:p>
            <a:r>
              <a:rPr lang="de-AT" smtClean="0"/>
              <a:t>Danke!</a:t>
            </a:r>
            <a:endParaRPr lang="de-AT" dirty="0"/>
          </a:p>
        </p:txBody>
      </p:sp>
    </p:spTree>
    <p:extLst>
      <p:ext uri="{BB962C8B-B14F-4D97-AF65-F5344CB8AC3E}">
        <p14:creationId xmlns:p14="http://schemas.microsoft.com/office/powerpoint/2010/main" val="33511933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endParaRPr lang="de-AT"/>
          </a:p>
        </p:txBody>
      </p:sp>
      <p:pic>
        <p:nvPicPr>
          <p:cNvPr id="1026" name="Picture 2"/>
          <p:cNvPicPr>
            <a:picLocks noGrp="1" noChangeAspect="1" noChangeArrowheads="1"/>
          </p:cNvPicPr>
          <p:nvPr>
            <p:ph sz="quarter" idx="10"/>
          </p:nvPr>
        </p:nvPicPr>
        <p:blipFill>
          <a:blip r:embed="rId2">
            <a:extLst>
              <a:ext uri="{28A0092B-C50C-407E-A947-70E740481C1C}">
                <a14:useLocalDpi xmlns:a14="http://schemas.microsoft.com/office/drawing/2010/main" val="0"/>
              </a:ext>
            </a:extLst>
          </a:blip>
          <a:srcRect/>
          <a:stretch>
            <a:fillRect/>
          </a:stretch>
        </p:blipFill>
        <p:spPr bwMode="auto">
          <a:xfrm>
            <a:off x="873760" y="2400300"/>
            <a:ext cx="7461601" cy="2921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5869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95363"/>
            <a:ext cx="3352645" cy="4907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335" y="1095363"/>
            <a:ext cx="3357385" cy="4907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8377" y="1095363"/>
            <a:ext cx="3488842" cy="4907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90413" y="1095363"/>
            <a:ext cx="3453587" cy="4900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8409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de-DE" dirty="0" smtClean="0"/>
              <a:t>Anwendungsbereich Alt</a:t>
            </a:r>
            <a:endParaRPr lang="de-AT" dirty="0"/>
          </a:p>
        </p:txBody>
      </p:sp>
      <p:sp>
        <p:nvSpPr>
          <p:cNvPr id="3" name="Inhaltsplatzhalter 2"/>
          <p:cNvSpPr>
            <a:spLocks noGrp="1"/>
          </p:cNvSpPr>
          <p:nvPr>
            <p:ph sz="quarter" idx="10"/>
          </p:nvPr>
        </p:nvSpPr>
        <p:spPr>
          <a:xfrm>
            <a:off x="588011" y="1814263"/>
            <a:ext cx="7703999" cy="4185920"/>
          </a:xfrm>
        </p:spPr>
        <p:txBody>
          <a:bodyPr/>
          <a:lstStyle/>
          <a:p>
            <a:r>
              <a:rPr lang="de-DE" dirty="0"/>
              <a:t>Die vorliegende Richtlinie soll die </a:t>
            </a:r>
            <a:r>
              <a:rPr lang="de-DE" b="1" dirty="0">
                <a:solidFill>
                  <a:srgbClr val="1F6BAE"/>
                </a:solidFill>
              </a:rPr>
              <a:t>Elemente</a:t>
            </a:r>
            <a:r>
              <a:rPr lang="de-DE" dirty="0"/>
              <a:t> aufzeigen, die in sinnvoller Anwendung unter den speziellen </a:t>
            </a:r>
            <a:r>
              <a:rPr lang="de-DE" b="1" dirty="0">
                <a:solidFill>
                  <a:srgbClr val="1F6BAE"/>
                </a:solidFill>
              </a:rPr>
              <a:t>Gegebenheiten</a:t>
            </a:r>
            <a:r>
              <a:rPr lang="de-DE" dirty="0"/>
              <a:t> von </a:t>
            </a:r>
            <a:r>
              <a:rPr lang="de-DE" b="1" dirty="0">
                <a:solidFill>
                  <a:srgbClr val="1F6BAE"/>
                </a:solidFill>
              </a:rPr>
              <a:t>Krisen</a:t>
            </a:r>
            <a:r>
              <a:rPr lang="de-DE" dirty="0"/>
              <a:t> die </a:t>
            </a:r>
            <a:r>
              <a:rPr lang="de-DE" b="1" dirty="0">
                <a:solidFill>
                  <a:srgbClr val="1F6BAE"/>
                </a:solidFill>
              </a:rPr>
              <a:t>Gewährleistung der Trinkwassernotversorgung </a:t>
            </a:r>
            <a:r>
              <a:rPr lang="de-DE" dirty="0"/>
              <a:t>(TNV) ermöglichen. Insbesondere werden jene </a:t>
            </a:r>
            <a:r>
              <a:rPr lang="de-DE" b="1" dirty="0">
                <a:solidFill>
                  <a:srgbClr val="1F6BAE"/>
                </a:solidFill>
              </a:rPr>
              <a:t>Maßnahmen</a:t>
            </a:r>
            <a:r>
              <a:rPr lang="de-DE" dirty="0"/>
              <a:t> aufgezeigt, die </a:t>
            </a:r>
            <a:r>
              <a:rPr lang="de-DE" b="1" dirty="0">
                <a:solidFill>
                  <a:srgbClr val="1F6BAE"/>
                </a:solidFill>
              </a:rPr>
              <a:t>vorsorgend</a:t>
            </a:r>
            <a:r>
              <a:rPr lang="de-DE" dirty="0">
                <a:solidFill>
                  <a:srgbClr val="1F6BAE"/>
                </a:solidFill>
              </a:rPr>
              <a:t> </a:t>
            </a:r>
            <a:r>
              <a:rPr lang="de-DE" dirty="0"/>
              <a:t>für den Katastrophenfall getroffen werden sollten</a:t>
            </a:r>
            <a:r>
              <a:rPr lang="de-DE" dirty="0" smtClean="0"/>
              <a:t>.</a:t>
            </a:r>
          </a:p>
          <a:p>
            <a:endParaRPr lang="de-AT" dirty="0"/>
          </a:p>
          <a:p>
            <a:r>
              <a:rPr lang="de-DE" dirty="0"/>
              <a:t>Die aufgezeigten Maßnahmen sollen die Möglichkeit schaffen, in der </a:t>
            </a:r>
            <a:r>
              <a:rPr lang="de-DE" b="1" dirty="0">
                <a:solidFill>
                  <a:srgbClr val="1F6BAE"/>
                </a:solidFill>
              </a:rPr>
              <a:t>Zeit zwischen </a:t>
            </a:r>
            <a:r>
              <a:rPr lang="de-DE" dirty="0"/>
              <a:t>dem </a:t>
            </a:r>
            <a:r>
              <a:rPr lang="de-DE" b="1" dirty="0">
                <a:solidFill>
                  <a:srgbClr val="1F6BAE"/>
                </a:solidFill>
              </a:rPr>
              <a:t>Eintritt</a:t>
            </a:r>
            <a:r>
              <a:rPr lang="de-DE" dirty="0"/>
              <a:t> einer </a:t>
            </a:r>
            <a:r>
              <a:rPr lang="de-DE" b="1" dirty="0">
                <a:solidFill>
                  <a:srgbClr val="1F6BAE"/>
                </a:solidFill>
              </a:rPr>
              <a:t>Beeinträchtigung</a:t>
            </a:r>
            <a:r>
              <a:rPr lang="de-DE" dirty="0"/>
              <a:t> und der </a:t>
            </a:r>
            <a:r>
              <a:rPr lang="de-DE" b="1" dirty="0">
                <a:solidFill>
                  <a:srgbClr val="1F6BAE"/>
                </a:solidFill>
              </a:rPr>
              <a:t>Wiederherstellung</a:t>
            </a:r>
            <a:r>
              <a:rPr lang="de-DE" dirty="0"/>
              <a:t> einer definitiven </a:t>
            </a:r>
            <a:r>
              <a:rPr lang="de-DE" b="1" dirty="0">
                <a:solidFill>
                  <a:srgbClr val="1F6BAE"/>
                </a:solidFill>
              </a:rPr>
              <a:t>Wasserversorgung</a:t>
            </a:r>
            <a:r>
              <a:rPr lang="de-DE" dirty="0"/>
              <a:t> die </a:t>
            </a:r>
            <a:r>
              <a:rPr lang="de-DE" b="1" dirty="0">
                <a:solidFill>
                  <a:srgbClr val="1F6BAE"/>
                </a:solidFill>
              </a:rPr>
              <a:t>Deckung</a:t>
            </a:r>
            <a:r>
              <a:rPr lang="de-DE" dirty="0"/>
              <a:t> des </a:t>
            </a:r>
            <a:r>
              <a:rPr lang="de-DE" b="1" dirty="0">
                <a:solidFill>
                  <a:srgbClr val="1F6BAE"/>
                </a:solidFill>
              </a:rPr>
              <a:t>lebensnotwendigen Wasserbedarfes</a:t>
            </a:r>
            <a:r>
              <a:rPr lang="de-DE" dirty="0">
                <a:solidFill>
                  <a:srgbClr val="1F6BAE"/>
                </a:solidFill>
              </a:rPr>
              <a:t> </a:t>
            </a:r>
            <a:r>
              <a:rPr lang="de-DE" dirty="0"/>
              <a:t>der Bevölkerung zu gewährleisten.</a:t>
            </a:r>
            <a:endParaRPr lang="de-AT" dirty="0"/>
          </a:p>
          <a:p>
            <a:endParaRPr lang="de-AT" dirty="0"/>
          </a:p>
        </p:txBody>
      </p:sp>
    </p:spTree>
    <p:extLst>
      <p:ext uri="{BB962C8B-B14F-4D97-AF65-F5344CB8AC3E}">
        <p14:creationId xmlns:p14="http://schemas.microsoft.com/office/powerpoint/2010/main" val="33213457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588011" y="1094263"/>
            <a:ext cx="7704000" cy="720000"/>
          </a:xfrm>
        </p:spPr>
        <p:txBody>
          <a:bodyPr/>
          <a:lstStyle/>
          <a:p>
            <a:r>
              <a:rPr lang="de-DE" dirty="0" smtClean="0"/>
              <a:t>Anwendungsbereich neu</a:t>
            </a:r>
            <a:endParaRPr lang="de-AT" dirty="0"/>
          </a:p>
        </p:txBody>
      </p:sp>
      <p:sp>
        <p:nvSpPr>
          <p:cNvPr id="3" name="Inhaltsplatzhalter 2"/>
          <p:cNvSpPr>
            <a:spLocks noGrp="1"/>
          </p:cNvSpPr>
          <p:nvPr>
            <p:ph sz="quarter" idx="10"/>
          </p:nvPr>
        </p:nvSpPr>
        <p:spPr>
          <a:xfrm>
            <a:off x="588011" y="1814263"/>
            <a:ext cx="7703999" cy="4185920"/>
          </a:xfrm>
          <a:ln>
            <a:noFill/>
          </a:ln>
        </p:spPr>
        <p:txBody>
          <a:bodyPr/>
          <a:lstStyle/>
          <a:p>
            <a:r>
              <a:rPr lang="de-AT" dirty="0"/>
              <a:t>Die vorliegende Richtlinie richtet sich in </a:t>
            </a:r>
            <a:r>
              <a:rPr lang="de-AT" b="1" dirty="0">
                <a:solidFill>
                  <a:srgbClr val="1F6BAE"/>
                </a:solidFill>
              </a:rPr>
              <a:t>erster Linie</a:t>
            </a:r>
            <a:r>
              <a:rPr lang="de-AT" b="1" dirty="0"/>
              <a:t> </a:t>
            </a:r>
            <a:r>
              <a:rPr lang="de-AT" dirty="0"/>
              <a:t>an die </a:t>
            </a:r>
            <a:r>
              <a:rPr lang="de-AT" b="1" dirty="0">
                <a:solidFill>
                  <a:srgbClr val="1F6BAE"/>
                </a:solidFill>
              </a:rPr>
              <a:t>Wasserversorgungsunternehmen</a:t>
            </a:r>
            <a:r>
              <a:rPr lang="de-AT" dirty="0"/>
              <a:t> um sich bestmöglich auf </a:t>
            </a:r>
            <a:r>
              <a:rPr lang="de-AT" b="1" dirty="0">
                <a:solidFill>
                  <a:srgbClr val="1F6BAE"/>
                </a:solidFill>
              </a:rPr>
              <a:t>Störfälle und Krisensituationen vorzubereiten und </a:t>
            </a:r>
            <a:r>
              <a:rPr lang="de-AT" b="1" dirty="0" smtClean="0">
                <a:solidFill>
                  <a:srgbClr val="1F6BAE"/>
                </a:solidFill>
              </a:rPr>
              <a:t>zu </a:t>
            </a:r>
            <a:r>
              <a:rPr lang="de-AT" b="1" dirty="0">
                <a:solidFill>
                  <a:srgbClr val="1F6BAE"/>
                </a:solidFill>
              </a:rPr>
              <a:t>bewältigen</a:t>
            </a:r>
            <a:r>
              <a:rPr lang="de-AT" dirty="0"/>
              <a:t>. </a:t>
            </a:r>
            <a:endParaRPr lang="de-AT" dirty="0" smtClean="0"/>
          </a:p>
          <a:p>
            <a:endParaRPr lang="de-AT" dirty="0"/>
          </a:p>
          <a:p>
            <a:r>
              <a:rPr lang="de-AT" dirty="0" smtClean="0"/>
              <a:t>Weitere </a:t>
            </a:r>
            <a:r>
              <a:rPr lang="de-AT" dirty="0"/>
              <a:t>wesentliche </a:t>
            </a:r>
            <a:r>
              <a:rPr lang="de-AT" b="1" dirty="0">
                <a:solidFill>
                  <a:srgbClr val="1F6BAE"/>
                </a:solidFill>
              </a:rPr>
              <a:t>Zielgruppen</a:t>
            </a:r>
            <a:r>
              <a:rPr lang="de-AT" dirty="0"/>
              <a:t> sind </a:t>
            </a:r>
            <a:r>
              <a:rPr lang="de-AT" b="1" dirty="0">
                <a:solidFill>
                  <a:srgbClr val="1F6BAE"/>
                </a:solidFill>
              </a:rPr>
              <a:t>Behörden</a:t>
            </a:r>
            <a:r>
              <a:rPr lang="de-AT" dirty="0"/>
              <a:t> (als entscheidendes Organ im Krisen- und Katastrophenfall) und </a:t>
            </a:r>
            <a:r>
              <a:rPr lang="de-AT" b="1" dirty="0">
                <a:solidFill>
                  <a:srgbClr val="1F6BAE"/>
                </a:solidFill>
              </a:rPr>
              <a:t>Planungsbüros</a:t>
            </a:r>
            <a:r>
              <a:rPr lang="de-AT" dirty="0"/>
              <a:t>, welche die W 74 als Informationsgrundlage für die Krisenvorsorgeplanung heranziehen. </a:t>
            </a:r>
            <a:endParaRPr lang="de-AT" dirty="0" smtClean="0"/>
          </a:p>
          <a:p>
            <a:endParaRPr lang="de-AT" dirty="0"/>
          </a:p>
          <a:p>
            <a:r>
              <a:rPr lang="de-AT" dirty="0" smtClean="0"/>
              <a:t>Die </a:t>
            </a:r>
            <a:r>
              <a:rPr lang="de-AT" dirty="0"/>
              <a:t>Richtlinie unterstützt </a:t>
            </a:r>
            <a:r>
              <a:rPr lang="de-AT" b="1" dirty="0" smtClean="0">
                <a:solidFill>
                  <a:srgbClr val="1F6BAE"/>
                </a:solidFill>
              </a:rPr>
              <a:t>VOR</a:t>
            </a:r>
            <a:r>
              <a:rPr lang="de-AT" dirty="0" smtClean="0"/>
              <a:t> </a:t>
            </a:r>
            <a:r>
              <a:rPr lang="de-AT" dirty="0"/>
              <a:t>der Krise, </a:t>
            </a:r>
            <a:r>
              <a:rPr lang="de-AT" b="1" dirty="0" smtClean="0">
                <a:solidFill>
                  <a:srgbClr val="1F6BAE"/>
                </a:solidFill>
              </a:rPr>
              <a:t>IN</a:t>
            </a:r>
            <a:r>
              <a:rPr lang="de-AT" dirty="0" smtClean="0"/>
              <a:t> </a:t>
            </a:r>
            <a:r>
              <a:rPr lang="de-AT" dirty="0"/>
              <a:t>der Krise und </a:t>
            </a:r>
            <a:r>
              <a:rPr lang="de-AT" b="1" dirty="0" smtClean="0">
                <a:solidFill>
                  <a:srgbClr val="1F6BAE"/>
                </a:solidFill>
              </a:rPr>
              <a:t>NACH DER KRISE</a:t>
            </a:r>
            <a:r>
              <a:rPr lang="de-AT" dirty="0" smtClean="0"/>
              <a:t>. </a:t>
            </a:r>
          </a:p>
          <a:p>
            <a:endParaRPr lang="de-AT" dirty="0"/>
          </a:p>
          <a:p>
            <a:r>
              <a:rPr lang="de-AT" dirty="0" smtClean="0"/>
              <a:t>Ein </a:t>
            </a:r>
            <a:r>
              <a:rPr lang="de-AT" b="1" dirty="0">
                <a:solidFill>
                  <a:srgbClr val="1F6BAE"/>
                </a:solidFill>
              </a:rPr>
              <a:t>Schwerpunkt</a:t>
            </a:r>
            <a:r>
              <a:rPr lang="de-AT" dirty="0"/>
              <a:t> ist auch ein Vorschlag einer möglichen Struktur für das </a:t>
            </a:r>
            <a:r>
              <a:rPr lang="de-AT" b="1" dirty="0">
                <a:solidFill>
                  <a:srgbClr val="1F6BAE"/>
                </a:solidFill>
              </a:rPr>
              <a:t>operative Krisenmanagement</a:t>
            </a:r>
            <a:r>
              <a:rPr lang="de-AT" dirty="0"/>
              <a:t>. </a:t>
            </a:r>
          </a:p>
          <a:p>
            <a:endParaRPr lang="de-AT" dirty="0"/>
          </a:p>
        </p:txBody>
      </p:sp>
    </p:spTree>
    <p:extLst>
      <p:ext uri="{BB962C8B-B14F-4D97-AF65-F5344CB8AC3E}">
        <p14:creationId xmlns:p14="http://schemas.microsoft.com/office/powerpoint/2010/main" val="29492782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478" r="1892"/>
          <a:stretch/>
        </p:blipFill>
        <p:spPr bwMode="auto">
          <a:xfrm>
            <a:off x="4814454" y="2101739"/>
            <a:ext cx="4329545" cy="4646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platzhalter 1"/>
          <p:cNvSpPr>
            <a:spLocks noGrp="1"/>
          </p:cNvSpPr>
          <p:nvPr>
            <p:ph type="body" sz="quarter" idx="11"/>
          </p:nvPr>
        </p:nvSpPr>
        <p:spPr/>
        <p:txBody>
          <a:bodyPr/>
          <a:lstStyle/>
          <a:p>
            <a:r>
              <a:rPr lang="de-AT" dirty="0" smtClean="0"/>
              <a:t>Gegenüberstellung Inhalte</a:t>
            </a:r>
            <a:endParaRPr lang="de-AT" dirty="0"/>
          </a:p>
        </p:txBody>
      </p:sp>
      <p:pic>
        <p:nvPicPr>
          <p:cNvPr id="1026" name="Picture 2"/>
          <p:cNvPicPr>
            <a:picLocks noGrp="1" noChangeAspect="1" noChangeArrowheads="1"/>
          </p:cNvPicPr>
          <p:nvPr>
            <p:ph sz="quarter" idx="10"/>
          </p:nvPr>
        </p:nvPicPr>
        <p:blipFill rotWithShape="1">
          <a:blip r:embed="rId4" cstate="screen">
            <a:extLst>
              <a:ext uri="{28A0092B-C50C-407E-A947-70E740481C1C}">
                <a14:useLocalDpi xmlns:a14="http://schemas.microsoft.com/office/drawing/2010/main"/>
              </a:ext>
            </a:extLst>
          </a:blip>
          <a:srcRect l="2784" r="3626"/>
          <a:stretch/>
        </p:blipFill>
        <p:spPr bwMode="auto">
          <a:xfrm>
            <a:off x="108527" y="2184400"/>
            <a:ext cx="4618567" cy="378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hteck 3"/>
          <p:cNvSpPr/>
          <p:nvPr/>
        </p:nvSpPr>
        <p:spPr>
          <a:xfrm>
            <a:off x="4865639" y="4572000"/>
            <a:ext cx="4216016" cy="910937"/>
          </a:xfrm>
          <a:prstGeom prst="rect">
            <a:avLst/>
          </a:prstGeom>
          <a:noFill/>
          <a:ln w="12700">
            <a:solidFill>
              <a:srgbClr val="1F6BA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AT"/>
          </a:p>
        </p:txBody>
      </p:sp>
      <p:sp>
        <p:nvSpPr>
          <p:cNvPr id="7" name="Rechteck 6"/>
          <p:cNvSpPr/>
          <p:nvPr/>
        </p:nvSpPr>
        <p:spPr>
          <a:xfrm>
            <a:off x="4865639" y="5482937"/>
            <a:ext cx="4216015" cy="413038"/>
          </a:xfrm>
          <a:prstGeom prst="rect">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AT"/>
          </a:p>
        </p:txBody>
      </p:sp>
      <p:sp>
        <p:nvSpPr>
          <p:cNvPr id="8" name="Rechteck 7"/>
          <p:cNvSpPr/>
          <p:nvPr/>
        </p:nvSpPr>
        <p:spPr>
          <a:xfrm>
            <a:off x="4865639" y="5895975"/>
            <a:ext cx="4216015" cy="776287"/>
          </a:xfrm>
          <a:prstGeom prst="rect">
            <a:avLst/>
          </a:prstGeom>
          <a:noFill/>
          <a:ln w="12700">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AT"/>
          </a:p>
        </p:txBody>
      </p:sp>
    </p:spTree>
    <p:extLst>
      <p:ext uri="{BB962C8B-B14F-4D97-AF65-F5344CB8AC3E}">
        <p14:creationId xmlns:p14="http://schemas.microsoft.com/office/powerpoint/2010/main" val="6265274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de-AT" dirty="0" smtClean="0"/>
              <a:t>Wesentliche Neuerungen</a:t>
            </a:r>
            <a:endParaRPr lang="de-AT" dirty="0"/>
          </a:p>
        </p:txBody>
      </p:sp>
      <p:sp>
        <p:nvSpPr>
          <p:cNvPr id="3" name="Inhaltsplatzhalter 2"/>
          <p:cNvSpPr>
            <a:spLocks noGrp="1"/>
          </p:cNvSpPr>
          <p:nvPr>
            <p:ph sz="quarter" idx="10"/>
          </p:nvPr>
        </p:nvSpPr>
        <p:spPr>
          <a:xfrm>
            <a:off x="873761" y="1856876"/>
            <a:ext cx="7703999" cy="4185920"/>
          </a:xfrm>
        </p:spPr>
        <p:txBody>
          <a:bodyPr/>
          <a:lstStyle/>
          <a:p>
            <a:pPr>
              <a:lnSpc>
                <a:spcPct val="100000"/>
              </a:lnSpc>
              <a:spcAft>
                <a:spcPts val="600"/>
              </a:spcAft>
            </a:pPr>
            <a:r>
              <a:rPr lang="de-AT" sz="2200" b="1" dirty="0" smtClean="0">
                <a:solidFill>
                  <a:schemeClr val="tx1"/>
                </a:solidFill>
                <a:cs typeface="Times New Roman" panose="02020603050405020304" pitchFamily="18" charset="0"/>
              </a:rPr>
              <a:t>Begriffsbestimmungen</a:t>
            </a:r>
          </a:p>
          <a:p>
            <a:pPr>
              <a:lnSpc>
                <a:spcPct val="100000"/>
              </a:lnSpc>
              <a:spcAft>
                <a:spcPts val="600"/>
              </a:spcAft>
            </a:pPr>
            <a:endParaRPr lang="de-AT" sz="1000" b="1" dirty="0" smtClean="0">
              <a:solidFill>
                <a:schemeClr val="tx1"/>
              </a:solidFill>
              <a:cs typeface="Times New Roman" panose="02020603050405020304" pitchFamily="18" charset="0"/>
            </a:endParaRPr>
          </a:p>
          <a:p>
            <a:pPr>
              <a:lnSpc>
                <a:spcPct val="100000"/>
              </a:lnSpc>
              <a:spcAft>
                <a:spcPts val="600"/>
              </a:spcAft>
            </a:pPr>
            <a:r>
              <a:rPr lang="de-AT" sz="2200" b="1" dirty="0" smtClean="0">
                <a:solidFill>
                  <a:schemeClr val="tx1"/>
                </a:solidFill>
                <a:cs typeface="Times New Roman" panose="02020603050405020304" pitchFamily="18" charset="0"/>
              </a:rPr>
              <a:t>Rechtliche Grundlagen</a:t>
            </a:r>
          </a:p>
          <a:p>
            <a:pPr>
              <a:lnSpc>
                <a:spcPct val="100000"/>
              </a:lnSpc>
              <a:spcAft>
                <a:spcPts val="600"/>
              </a:spcAft>
            </a:pPr>
            <a:endParaRPr lang="de-AT" sz="1000" b="1" dirty="0" smtClean="0">
              <a:solidFill>
                <a:schemeClr val="tx1"/>
              </a:solidFill>
              <a:cs typeface="Times New Roman" panose="02020603050405020304" pitchFamily="18" charset="0"/>
            </a:endParaRPr>
          </a:p>
          <a:p>
            <a:pPr>
              <a:lnSpc>
                <a:spcPct val="100000"/>
              </a:lnSpc>
              <a:spcAft>
                <a:spcPts val="600"/>
              </a:spcAft>
            </a:pPr>
            <a:r>
              <a:rPr lang="de-AT" sz="2200" b="1" dirty="0" smtClean="0">
                <a:solidFill>
                  <a:schemeClr val="tx1"/>
                </a:solidFill>
                <a:cs typeface="Times New Roman" panose="02020603050405020304" pitchFamily="18" charset="0"/>
              </a:rPr>
              <a:t>Modellfälle sind Szenarien</a:t>
            </a:r>
          </a:p>
          <a:p>
            <a:pPr>
              <a:lnSpc>
                <a:spcPct val="100000"/>
              </a:lnSpc>
              <a:spcAft>
                <a:spcPts val="600"/>
              </a:spcAft>
            </a:pPr>
            <a:endParaRPr lang="de-AT" sz="1000" b="1" dirty="0" smtClean="0">
              <a:solidFill>
                <a:schemeClr val="tx1"/>
              </a:solidFill>
              <a:cs typeface="Times New Roman" panose="02020603050405020304" pitchFamily="18" charset="0"/>
            </a:endParaRPr>
          </a:p>
          <a:p>
            <a:pPr>
              <a:lnSpc>
                <a:spcPct val="100000"/>
              </a:lnSpc>
              <a:spcAft>
                <a:spcPts val="600"/>
              </a:spcAft>
            </a:pPr>
            <a:r>
              <a:rPr lang="de-AT" sz="2200" b="1" dirty="0" smtClean="0">
                <a:solidFill>
                  <a:schemeClr val="tx1"/>
                </a:solidFill>
                <a:cs typeface="Times New Roman" panose="02020603050405020304" pitchFamily="18" charset="0"/>
              </a:rPr>
              <a:t>Kapitel Krisenmanagement (VOR – WÄHREND - NACH DER KRISE)</a:t>
            </a:r>
          </a:p>
          <a:p>
            <a:pPr>
              <a:lnSpc>
                <a:spcPct val="100000"/>
              </a:lnSpc>
              <a:spcAft>
                <a:spcPts val="600"/>
              </a:spcAft>
            </a:pPr>
            <a:endParaRPr lang="de-AT" sz="1000" b="1" dirty="0" smtClean="0">
              <a:solidFill>
                <a:schemeClr val="tx1"/>
              </a:solidFill>
              <a:cs typeface="Times New Roman" panose="02020603050405020304" pitchFamily="18" charset="0"/>
            </a:endParaRPr>
          </a:p>
          <a:p>
            <a:pPr>
              <a:lnSpc>
                <a:spcPct val="100000"/>
              </a:lnSpc>
              <a:spcAft>
                <a:spcPts val="600"/>
              </a:spcAft>
            </a:pPr>
            <a:r>
              <a:rPr lang="de-AT" sz="2200" b="1" dirty="0" smtClean="0">
                <a:solidFill>
                  <a:schemeClr val="tx1"/>
                </a:solidFill>
                <a:cs typeface="Times New Roman" panose="02020603050405020304" pitchFamily="18" charset="0"/>
              </a:rPr>
              <a:t>Neue Parameterliste </a:t>
            </a:r>
            <a:r>
              <a:rPr lang="de-AT" sz="2200" b="1" dirty="0">
                <a:solidFill>
                  <a:schemeClr val="tx1"/>
                </a:solidFill>
                <a:cs typeface="Times New Roman" panose="02020603050405020304" pitchFamily="18" charset="0"/>
              </a:rPr>
              <a:t>zur </a:t>
            </a:r>
            <a:r>
              <a:rPr lang="de-AT" sz="2200" b="1" dirty="0" smtClean="0">
                <a:solidFill>
                  <a:schemeClr val="tx1"/>
                </a:solidFill>
                <a:cs typeface="Times New Roman" panose="02020603050405020304" pitchFamily="18" charset="0"/>
              </a:rPr>
              <a:t>Trinkwassernotversorgung</a:t>
            </a:r>
          </a:p>
          <a:p>
            <a:pPr>
              <a:lnSpc>
                <a:spcPct val="100000"/>
              </a:lnSpc>
              <a:spcAft>
                <a:spcPts val="600"/>
              </a:spcAft>
            </a:pPr>
            <a:endParaRPr lang="de-AT" sz="1000" b="1" dirty="0">
              <a:solidFill>
                <a:schemeClr val="tx1"/>
              </a:solidFill>
              <a:cs typeface="Times New Roman" panose="02020603050405020304" pitchFamily="18" charset="0"/>
            </a:endParaRPr>
          </a:p>
          <a:p>
            <a:pPr>
              <a:lnSpc>
                <a:spcPct val="100000"/>
              </a:lnSpc>
              <a:spcAft>
                <a:spcPts val="600"/>
              </a:spcAft>
            </a:pPr>
            <a:r>
              <a:rPr lang="de-AT" sz="2200" b="1" dirty="0" smtClean="0">
                <a:solidFill>
                  <a:schemeClr val="tx1"/>
                </a:solidFill>
                <a:cs typeface="Times New Roman" panose="02020603050405020304" pitchFamily="18" charset="0"/>
              </a:rPr>
              <a:t>Anhänge </a:t>
            </a:r>
            <a:endParaRPr lang="de-AT" sz="2200" b="1" dirty="0">
              <a:solidFill>
                <a:schemeClr val="tx1"/>
              </a:solidFill>
              <a:cs typeface="Times New Roman" panose="02020603050405020304" pitchFamily="18" charset="0"/>
            </a:endParaRPr>
          </a:p>
        </p:txBody>
      </p:sp>
    </p:spTree>
    <p:extLst>
      <p:ext uri="{BB962C8B-B14F-4D97-AF65-F5344CB8AC3E}">
        <p14:creationId xmlns:p14="http://schemas.microsoft.com/office/powerpoint/2010/main" val="25882686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873760" y="865663"/>
            <a:ext cx="7704000" cy="720000"/>
          </a:xfrm>
        </p:spPr>
        <p:txBody>
          <a:bodyPr/>
          <a:lstStyle/>
          <a:p>
            <a:r>
              <a:rPr lang="de-AT" dirty="0" smtClean="0"/>
              <a:t>Begriffsbestimmungen</a:t>
            </a:r>
            <a:endParaRPr lang="de-AT" dirty="0"/>
          </a:p>
        </p:txBody>
      </p:sp>
      <p:sp>
        <p:nvSpPr>
          <p:cNvPr id="3" name="Inhaltsplatzhalter 2"/>
          <p:cNvSpPr>
            <a:spLocks noGrp="1"/>
          </p:cNvSpPr>
          <p:nvPr>
            <p:ph sz="quarter" idx="10"/>
          </p:nvPr>
        </p:nvSpPr>
        <p:spPr>
          <a:xfrm>
            <a:off x="873760" y="1595823"/>
            <a:ext cx="7703999" cy="4409440"/>
          </a:xfrm>
        </p:spPr>
        <p:txBody>
          <a:bodyPr/>
          <a:lstStyle/>
          <a:p>
            <a:r>
              <a:rPr lang="de-AT" b="1" dirty="0" smtClean="0"/>
              <a:t>Blackout</a:t>
            </a:r>
            <a:endParaRPr lang="de-AT" dirty="0"/>
          </a:p>
          <a:p>
            <a:pPr marL="714375" lvl="2" indent="-352425"/>
            <a:r>
              <a:rPr lang="de-AT" dirty="0">
                <a:solidFill>
                  <a:schemeClr val="tx1"/>
                </a:solidFill>
              </a:rPr>
              <a:t>überregionaler, u.U. mehrere Staaten umfassender totaler Stromausfall</a:t>
            </a:r>
          </a:p>
          <a:p>
            <a:endParaRPr lang="de-AT" b="1" dirty="0" smtClean="0"/>
          </a:p>
          <a:p>
            <a:r>
              <a:rPr lang="de-AT" b="1" dirty="0"/>
              <a:t>Krise</a:t>
            </a:r>
            <a:endParaRPr lang="de-AT" dirty="0"/>
          </a:p>
          <a:p>
            <a:pPr marL="704850" lvl="5" indent="-342900">
              <a:buClr>
                <a:srgbClr val="1F6BAE"/>
              </a:buClr>
              <a:buFont typeface="Symbol" panose="05050102010706020507" pitchFamily="18" charset="2"/>
              <a:buChar char="-"/>
            </a:pPr>
            <a:r>
              <a:rPr lang="de-AT" dirty="0"/>
              <a:t>Ereignis oder Situation, durch dessen/deren Auswirkung ein Trinkwasserversorger </a:t>
            </a:r>
            <a:r>
              <a:rPr lang="de-AT" b="1" dirty="0"/>
              <a:t>andere Organisationsstrukturen </a:t>
            </a:r>
            <a:r>
              <a:rPr lang="de-AT" dirty="0"/>
              <a:t>und möglicherweise </a:t>
            </a:r>
            <a:r>
              <a:rPr lang="de-AT" b="1" dirty="0"/>
              <a:t>mehr als die üblichen Betriebsmittel </a:t>
            </a:r>
            <a:r>
              <a:rPr lang="de-AT" dirty="0"/>
              <a:t>benötigt, um einen </a:t>
            </a:r>
            <a:r>
              <a:rPr lang="de-AT" b="1" dirty="0"/>
              <a:t>Notfall</a:t>
            </a:r>
            <a:r>
              <a:rPr lang="de-AT" dirty="0"/>
              <a:t> zu </a:t>
            </a:r>
            <a:r>
              <a:rPr lang="de-AT" b="1" dirty="0"/>
              <a:t>bewältigen</a:t>
            </a:r>
            <a:r>
              <a:rPr lang="de-AT" dirty="0"/>
              <a:t> (Quelle EN 15975-1:2011</a:t>
            </a:r>
            <a:r>
              <a:rPr lang="de-AT" dirty="0" smtClean="0"/>
              <a:t>).</a:t>
            </a:r>
          </a:p>
          <a:p>
            <a:pPr marL="704850" lvl="5" indent="-342900">
              <a:buClr>
                <a:srgbClr val="1F6BAE"/>
              </a:buClr>
              <a:buFont typeface="Symbol" panose="05050102010706020507" pitchFamily="18" charset="2"/>
              <a:buChar char="-"/>
            </a:pPr>
            <a:endParaRPr lang="de-AT" dirty="0"/>
          </a:p>
          <a:p>
            <a:r>
              <a:rPr lang="de-AT" b="1" dirty="0" smtClean="0"/>
              <a:t>Notwasserversorgung</a:t>
            </a:r>
            <a:endParaRPr lang="de-AT" dirty="0"/>
          </a:p>
          <a:p>
            <a:pPr marL="714375" lvl="2" indent="-352425"/>
            <a:r>
              <a:rPr lang="de-AT" dirty="0">
                <a:solidFill>
                  <a:schemeClr val="tx1"/>
                </a:solidFill>
              </a:rPr>
              <a:t>Versorgung mit Trinkwasser in Notfällen, zumindest </a:t>
            </a:r>
            <a:r>
              <a:rPr lang="de-AT" b="1" dirty="0">
                <a:solidFill>
                  <a:schemeClr val="tx1"/>
                </a:solidFill>
              </a:rPr>
              <a:t>im Ausmaß </a:t>
            </a:r>
            <a:r>
              <a:rPr lang="de-AT" dirty="0">
                <a:solidFill>
                  <a:schemeClr val="tx1"/>
                </a:solidFill>
              </a:rPr>
              <a:t>der </a:t>
            </a:r>
            <a:r>
              <a:rPr lang="de-AT" b="1" dirty="0">
                <a:solidFill>
                  <a:schemeClr val="tx1"/>
                </a:solidFill>
              </a:rPr>
              <a:t>Deckung</a:t>
            </a:r>
            <a:r>
              <a:rPr lang="de-AT" dirty="0">
                <a:solidFill>
                  <a:schemeClr val="tx1"/>
                </a:solidFill>
              </a:rPr>
              <a:t> des </a:t>
            </a:r>
            <a:r>
              <a:rPr lang="de-AT" b="1" dirty="0">
                <a:solidFill>
                  <a:schemeClr val="tx1"/>
                </a:solidFill>
              </a:rPr>
              <a:t>lebensnotwendigen Wasserbedarfes </a:t>
            </a:r>
            <a:r>
              <a:rPr lang="de-AT" dirty="0">
                <a:solidFill>
                  <a:schemeClr val="tx1"/>
                </a:solidFill>
              </a:rPr>
              <a:t>für den Fall, dass eine normale Bedarfsdeckung mit Trinkwasser aus dem Versorgungsnetz infolge unvorhersehbarer Ereignisse eingeschränkt oder unmöglich ist.</a:t>
            </a:r>
          </a:p>
          <a:p>
            <a:endParaRPr lang="de-AT" b="1" dirty="0" smtClean="0"/>
          </a:p>
          <a:p>
            <a:endParaRPr lang="de-AT" dirty="0"/>
          </a:p>
        </p:txBody>
      </p:sp>
    </p:spTree>
    <p:extLst>
      <p:ext uri="{BB962C8B-B14F-4D97-AF65-F5344CB8AC3E}">
        <p14:creationId xmlns:p14="http://schemas.microsoft.com/office/powerpoint/2010/main" val="35330864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de-AT" dirty="0" smtClean="0"/>
              <a:t>Rechtliche Grundlagen I</a:t>
            </a:r>
            <a:endParaRPr lang="de-AT" dirty="0"/>
          </a:p>
        </p:txBody>
      </p:sp>
      <p:sp>
        <p:nvSpPr>
          <p:cNvPr id="3" name="Inhaltsplatzhalter 2"/>
          <p:cNvSpPr>
            <a:spLocks noGrp="1"/>
          </p:cNvSpPr>
          <p:nvPr>
            <p:ph sz="quarter" idx="10"/>
          </p:nvPr>
        </p:nvSpPr>
        <p:spPr/>
        <p:txBody>
          <a:bodyPr/>
          <a:lstStyle/>
          <a:p>
            <a:pPr lvl="0"/>
            <a:r>
              <a:rPr lang="de-AT" dirty="0" smtClean="0"/>
              <a:t>Trinkwassernotversorgung </a:t>
            </a:r>
            <a:r>
              <a:rPr lang="de-AT" dirty="0"/>
              <a:t>im </a:t>
            </a:r>
            <a:r>
              <a:rPr lang="de-AT" dirty="0" smtClean="0"/>
              <a:t>Schnittbereich unterschiedlicher Rechtsmaterien</a:t>
            </a:r>
          </a:p>
          <a:p>
            <a:pPr lvl="0"/>
            <a:endParaRPr lang="de-AT" dirty="0"/>
          </a:p>
          <a:p>
            <a:pPr lvl="0"/>
            <a:r>
              <a:rPr lang="de-AT" dirty="0"/>
              <a:t>aus keiner der Bundesgesetzesmaterien ein </a:t>
            </a:r>
            <a:r>
              <a:rPr lang="de-AT" dirty="0" smtClean="0"/>
              <a:t>klarer und konkreter </a:t>
            </a:r>
            <a:r>
              <a:rPr lang="de-AT" dirty="0"/>
              <a:t>Auftrag zur Trinkwassernotversorgung ableitbar </a:t>
            </a:r>
            <a:endParaRPr lang="de-AT" dirty="0" smtClean="0"/>
          </a:p>
          <a:p>
            <a:pPr lvl="0"/>
            <a:endParaRPr lang="de-AT" dirty="0" smtClean="0"/>
          </a:p>
          <a:p>
            <a:pPr lvl="0"/>
            <a:r>
              <a:rPr lang="de-AT" dirty="0" smtClean="0"/>
              <a:t>daraus resultiert auch, dass die Verpflichtung zur Kostentragung von Vorsorgemaßnahmen nicht geklärt ist</a:t>
            </a:r>
          </a:p>
          <a:p>
            <a:endParaRPr lang="de-AT" dirty="0"/>
          </a:p>
        </p:txBody>
      </p:sp>
    </p:spTree>
    <p:extLst>
      <p:ext uri="{BB962C8B-B14F-4D97-AF65-F5344CB8AC3E}">
        <p14:creationId xmlns:p14="http://schemas.microsoft.com/office/powerpoint/2010/main" val="1636920640"/>
      </p:ext>
    </p:extLst>
  </p:cSld>
  <p:clrMapOvr>
    <a:masterClrMapping/>
  </p:clrMapOvr>
  <p:timing>
    <p:tnLst>
      <p:par>
        <p:cTn id="1" dur="indefinite" restart="never" nodeType="tmRoot"/>
      </p:par>
    </p:tnLst>
  </p:timing>
</p:sld>
</file>

<file path=ppt/theme/theme1.xml><?xml version="1.0" encoding="utf-8"?>
<a:theme xmlns:a="http://schemas.openxmlformats.org/drawingml/2006/main" name="Generell">
  <a:themeElements>
    <a:clrScheme name="Benutzerdefiniert 2">
      <a:dk1>
        <a:sysClr val="windowText" lastClr="000000"/>
      </a:dk1>
      <a:lt1>
        <a:sysClr val="window" lastClr="FFFFFF"/>
      </a:lt1>
      <a:dk2>
        <a:srgbClr val="005187"/>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Klassisch">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lnSpc>
            <a:spcPts val="4000"/>
          </a:lnSpc>
          <a:defRPr sz="3400" cap="all" dirty="0" smtClean="0">
            <a:solidFill>
              <a:srgbClr val="000000"/>
            </a:solidFill>
          </a:defRPr>
        </a:defPPr>
      </a:lstStyle>
    </a:tx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1128</Words>
  <Application>Microsoft Office PowerPoint</Application>
  <PresentationFormat>Bildschirmpräsentation (4:3)</PresentationFormat>
  <Paragraphs>204</Paragraphs>
  <Slides>23</Slides>
  <Notes>22</Notes>
  <HiddenSlides>1</HiddenSlides>
  <MMClips>0</MMClips>
  <ScaleCrop>false</ScaleCrop>
  <HeadingPairs>
    <vt:vector size="4" baseType="variant">
      <vt:variant>
        <vt:lpstr>Design</vt:lpstr>
      </vt:variant>
      <vt:variant>
        <vt:i4>1</vt:i4>
      </vt:variant>
      <vt:variant>
        <vt:lpstr>Folientitel</vt:lpstr>
      </vt:variant>
      <vt:variant>
        <vt:i4>23</vt:i4>
      </vt:variant>
    </vt:vector>
  </HeadingPairs>
  <TitlesOfParts>
    <vt:vector size="24" baseType="lpstr">
      <vt:lpstr>Generell</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Andi</dc:creator>
  <cp:lastModifiedBy>Unterwainig, Mario</cp:lastModifiedBy>
  <cp:revision>390</cp:revision>
  <cp:lastPrinted>2016-11-09T08:31:05Z</cp:lastPrinted>
  <dcterms:created xsi:type="dcterms:W3CDTF">2014-04-04T08:09:18Z</dcterms:created>
  <dcterms:modified xsi:type="dcterms:W3CDTF">2016-11-09T19:04:32Z</dcterms:modified>
</cp:coreProperties>
</file>