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84" r:id="rId4"/>
    <p:sldId id="269" r:id="rId5"/>
    <p:sldId id="273" r:id="rId6"/>
    <p:sldId id="277" r:id="rId7"/>
    <p:sldId id="270" r:id="rId8"/>
    <p:sldId id="279" r:id="rId9"/>
    <p:sldId id="278" r:id="rId10"/>
    <p:sldId id="280" r:id="rId11"/>
    <p:sldId id="281" r:id="rId12"/>
    <p:sldId id="285" r:id="rId13"/>
    <p:sldId id="282" r:id="rId14"/>
    <p:sldId id="258" r:id="rId1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045958-D0F8-4212-BF0E-F7F785328ABA}" v="2963" dt="2020-01-30T06:31:46.492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1" autoAdjust="0"/>
    <p:restoredTop sz="94818" autoAdjust="0"/>
  </p:normalViewPr>
  <p:slideViewPr>
    <p:cSldViewPr snapToGrid="0" snapToObjects="1">
      <p:cViewPr varScale="1">
        <p:scale>
          <a:sx n="128" d="100"/>
          <a:sy n="128" d="100"/>
        </p:scale>
        <p:origin x="1512" y="114"/>
      </p:cViewPr>
      <p:guideLst>
        <p:guide orient="horz" pos="890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3570" y="-16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Lippitsch" userId="a0901d15feff44e0" providerId="LiveId" clId="{6E9CDAD3-6762-4D8F-B739-2C6801210CBE}"/>
    <pc:docChg chg="undo redo custSel addSld modSld sldOrd">
      <pc:chgData name="Christina Lippitsch" userId="a0901d15feff44e0" providerId="LiveId" clId="{6E9CDAD3-6762-4D8F-B739-2C6801210CBE}" dt="2020-01-30T06:32:46.597" v="5087" actId="20577"/>
      <pc:docMkLst>
        <pc:docMk/>
      </pc:docMkLst>
      <pc:sldChg chg="modSp modAnim">
        <pc:chgData name="Christina Lippitsch" userId="a0901d15feff44e0" providerId="LiveId" clId="{6E9CDAD3-6762-4D8F-B739-2C6801210CBE}" dt="2020-01-30T02:10:44.877" v="3549" actId="20577"/>
        <pc:sldMkLst>
          <pc:docMk/>
          <pc:sldMk cId="3524390" sldId="259"/>
        </pc:sldMkLst>
        <pc:spChg chg="mod">
          <ac:chgData name="Christina Lippitsch" userId="a0901d15feff44e0" providerId="LiveId" clId="{6E9CDAD3-6762-4D8F-B739-2C6801210CBE}" dt="2020-01-30T02:10:44.877" v="3549" actId="20577"/>
          <ac:spMkLst>
            <pc:docMk/>
            <pc:sldMk cId="3524390" sldId="259"/>
            <ac:spMk id="2" creationId="{00000000-0000-0000-0000-000000000000}"/>
          </ac:spMkLst>
        </pc:spChg>
      </pc:sldChg>
      <pc:sldChg chg="modSp ord modAnim">
        <pc:chgData name="Christina Lippitsch" userId="a0901d15feff44e0" providerId="LiveId" clId="{6E9CDAD3-6762-4D8F-B739-2C6801210CBE}" dt="2020-01-30T06:31:46.492" v="5083" actId="20577"/>
        <pc:sldMkLst>
          <pc:docMk/>
          <pc:sldMk cId="765660183" sldId="268"/>
        </pc:sldMkLst>
        <pc:spChg chg="mod">
          <ac:chgData name="Christina Lippitsch" userId="a0901d15feff44e0" providerId="LiveId" clId="{6E9CDAD3-6762-4D8F-B739-2C6801210CBE}" dt="2020-01-30T06:11:19.225" v="3727" actId="20577"/>
          <ac:spMkLst>
            <pc:docMk/>
            <pc:sldMk cId="765660183" sldId="268"/>
            <ac:spMk id="2" creationId="{00000000-0000-0000-0000-000000000000}"/>
          </ac:spMkLst>
        </pc:spChg>
        <pc:spChg chg="mod">
          <ac:chgData name="Christina Lippitsch" userId="a0901d15feff44e0" providerId="LiveId" clId="{6E9CDAD3-6762-4D8F-B739-2C6801210CBE}" dt="2020-01-30T06:31:46.492" v="5083" actId="20577"/>
          <ac:spMkLst>
            <pc:docMk/>
            <pc:sldMk cId="765660183" sldId="268"/>
            <ac:spMk id="3" creationId="{00000000-0000-0000-0000-000000000000}"/>
          </ac:spMkLst>
        </pc:spChg>
      </pc:sldChg>
      <pc:sldChg chg="modSp">
        <pc:chgData name="Christina Lippitsch" userId="a0901d15feff44e0" providerId="LiveId" clId="{6E9CDAD3-6762-4D8F-B739-2C6801210CBE}" dt="2020-01-30T02:12:25.734" v="3561" actId="20577"/>
        <pc:sldMkLst>
          <pc:docMk/>
          <pc:sldMk cId="922213252" sldId="269"/>
        </pc:sldMkLst>
        <pc:spChg chg="mod">
          <ac:chgData name="Christina Lippitsch" userId="a0901d15feff44e0" providerId="LiveId" clId="{6E9CDAD3-6762-4D8F-B739-2C6801210CBE}" dt="2020-01-30T02:12:25.734" v="3561" actId="20577"/>
          <ac:spMkLst>
            <pc:docMk/>
            <pc:sldMk cId="922213252" sldId="269"/>
            <ac:spMk id="3" creationId="{00000000-0000-0000-0000-000000000000}"/>
          </ac:spMkLst>
        </pc:spChg>
      </pc:sldChg>
      <pc:sldChg chg="modSp modAnim">
        <pc:chgData name="Christina Lippitsch" userId="a0901d15feff44e0" providerId="LiveId" clId="{6E9CDAD3-6762-4D8F-B739-2C6801210CBE}" dt="2020-01-30T06:11:08.601" v="3696" actId="20577"/>
        <pc:sldMkLst>
          <pc:docMk/>
          <pc:sldMk cId="3357282995" sldId="270"/>
        </pc:sldMkLst>
        <pc:spChg chg="mod">
          <ac:chgData name="Christina Lippitsch" userId="a0901d15feff44e0" providerId="LiveId" clId="{6E9CDAD3-6762-4D8F-B739-2C6801210CBE}" dt="2020-01-30T06:09:58.863" v="3651" actId="20577"/>
          <ac:spMkLst>
            <pc:docMk/>
            <pc:sldMk cId="3357282995" sldId="270"/>
            <ac:spMk id="2" creationId="{00000000-0000-0000-0000-000000000000}"/>
          </ac:spMkLst>
        </pc:spChg>
        <pc:spChg chg="mod">
          <ac:chgData name="Christina Lippitsch" userId="a0901d15feff44e0" providerId="LiveId" clId="{6E9CDAD3-6762-4D8F-B739-2C6801210CBE}" dt="2020-01-30T06:11:08.601" v="3696" actId="20577"/>
          <ac:spMkLst>
            <pc:docMk/>
            <pc:sldMk cId="3357282995" sldId="270"/>
            <ac:spMk id="3" creationId="{00000000-0000-0000-0000-000000000000}"/>
          </ac:spMkLst>
        </pc:spChg>
      </pc:sldChg>
      <pc:sldChg chg="modSp modAnim">
        <pc:chgData name="Christina Lippitsch" userId="a0901d15feff44e0" providerId="LiveId" clId="{6E9CDAD3-6762-4D8F-B739-2C6801210CBE}" dt="2020-01-30T02:10:28.363" v="3505" actId="20577"/>
        <pc:sldMkLst>
          <pc:docMk/>
          <pc:sldMk cId="1280033419" sldId="271"/>
        </pc:sldMkLst>
        <pc:spChg chg="mod">
          <ac:chgData name="Christina Lippitsch" userId="a0901d15feff44e0" providerId="LiveId" clId="{6E9CDAD3-6762-4D8F-B739-2C6801210CBE}" dt="2020-01-30T02:10:28.363" v="3505" actId="20577"/>
          <ac:spMkLst>
            <pc:docMk/>
            <pc:sldMk cId="1280033419" sldId="271"/>
            <ac:spMk id="3" creationId="{00000000-0000-0000-0000-000000000000}"/>
          </ac:spMkLst>
        </pc:spChg>
      </pc:sldChg>
      <pc:sldChg chg="addSp delSp modSp">
        <pc:chgData name="Christina Lippitsch" userId="a0901d15feff44e0" providerId="LiveId" clId="{6E9CDAD3-6762-4D8F-B739-2C6801210CBE}" dt="2020-01-30T01:14:38.233" v="3093" actId="1035"/>
        <pc:sldMkLst>
          <pc:docMk/>
          <pc:sldMk cId="496933274" sldId="272"/>
        </pc:sldMkLst>
        <pc:spChg chg="del">
          <ac:chgData name="Christina Lippitsch" userId="a0901d15feff44e0" providerId="LiveId" clId="{6E9CDAD3-6762-4D8F-B739-2C6801210CBE}" dt="2020-01-29T17:23:15.656" v="374" actId="478"/>
          <ac:spMkLst>
            <pc:docMk/>
            <pc:sldMk cId="496933274" sldId="272"/>
            <ac:spMk id="6" creationId="{00000000-0000-0000-0000-000000000000}"/>
          </ac:spMkLst>
        </pc:spChg>
        <pc:spChg chg="mod">
          <ac:chgData name="Christina Lippitsch" userId="a0901d15feff44e0" providerId="LiveId" clId="{6E9CDAD3-6762-4D8F-B739-2C6801210CBE}" dt="2020-01-30T01:14:38.233" v="3093" actId="1035"/>
          <ac:spMkLst>
            <pc:docMk/>
            <pc:sldMk cId="496933274" sldId="272"/>
            <ac:spMk id="7" creationId="{00000000-0000-0000-0000-000000000000}"/>
          </ac:spMkLst>
        </pc:spChg>
        <pc:spChg chg="add mod">
          <ac:chgData name="Christina Lippitsch" userId="a0901d15feff44e0" providerId="LiveId" clId="{6E9CDAD3-6762-4D8F-B739-2C6801210CBE}" dt="2020-01-29T23:35:24.184" v="1065" actId="1076"/>
          <ac:spMkLst>
            <pc:docMk/>
            <pc:sldMk cId="496933274" sldId="272"/>
            <ac:spMk id="9" creationId="{F37B0A8B-0912-4102-B2CC-236463F4EF6A}"/>
          </ac:spMkLst>
        </pc:spChg>
      </pc:sldChg>
      <pc:sldChg chg="modSp modAnim">
        <pc:chgData name="Christina Lippitsch" userId="a0901d15feff44e0" providerId="LiveId" clId="{6E9CDAD3-6762-4D8F-B739-2C6801210CBE}" dt="2020-01-30T01:18:03.821" v="3108" actId="404"/>
        <pc:sldMkLst>
          <pc:docMk/>
          <pc:sldMk cId="2585996335" sldId="273"/>
        </pc:sldMkLst>
        <pc:spChg chg="mod">
          <ac:chgData name="Christina Lippitsch" userId="a0901d15feff44e0" providerId="LiveId" clId="{6E9CDAD3-6762-4D8F-B739-2C6801210CBE}" dt="2020-01-30T01:18:03.821" v="3108" actId="404"/>
          <ac:spMkLst>
            <pc:docMk/>
            <pc:sldMk cId="2585996335" sldId="273"/>
            <ac:spMk id="3" creationId="{00000000-0000-0000-0000-000000000000}"/>
          </ac:spMkLst>
        </pc:spChg>
      </pc:sldChg>
      <pc:sldChg chg="modSp">
        <pc:chgData name="Christina Lippitsch" userId="a0901d15feff44e0" providerId="LiveId" clId="{6E9CDAD3-6762-4D8F-B739-2C6801210CBE}" dt="2020-01-30T06:32:46.597" v="5087" actId="20577"/>
        <pc:sldMkLst>
          <pc:docMk/>
          <pc:sldMk cId="3262091435" sldId="274"/>
        </pc:sldMkLst>
        <pc:spChg chg="mod">
          <ac:chgData name="Christina Lippitsch" userId="a0901d15feff44e0" providerId="LiveId" clId="{6E9CDAD3-6762-4D8F-B739-2C6801210CBE}" dt="2020-01-30T01:09:23.091" v="2890" actId="403"/>
          <ac:spMkLst>
            <pc:docMk/>
            <pc:sldMk cId="3262091435" sldId="274"/>
            <ac:spMk id="2" creationId="{00000000-0000-0000-0000-000000000000}"/>
          </ac:spMkLst>
        </pc:spChg>
        <pc:spChg chg="mod">
          <ac:chgData name="Christina Lippitsch" userId="a0901d15feff44e0" providerId="LiveId" clId="{6E9CDAD3-6762-4D8F-B739-2C6801210CBE}" dt="2020-01-30T06:32:46.597" v="5087" actId="20577"/>
          <ac:spMkLst>
            <pc:docMk/>
            <pc:sldMk cId="3262091435" sldId="274"/>
            <ac:spMk id="3" creationId="{00000000-0000-0000-0000-000000000000}"/>
          </ac:spMkLst>
        </pc:spChg>
      </pc:sldChg>
      <pc:sldChg chg="addSp delSp modSp delAnim modAnim">
        <pc:chgData name="Christina Lippitsch" userId="a0901d15feff44e0" providerId="LiveId" clId="{6E9CDAD3-6762-4D8F-B739-2C6801210CBE}" dt="2020-01-30T02:11:00.264" v="3552"/>
        <pc:sldMkLst>
          <pc:docMk/>
          <pc:sldMk cId="1604485993" sldId="275"/>
        </pc:sldMkLst>
        <pc:spChg chg="mod">
          <ac:chgData name="Christina Lippitsch" userId="a0901d15feff44e0" providerId="LiveId" clId="{6E9CDAD3-6762-4D8F-B739-2C6801210CBE}" dt="2020-01-30T02:11:00.264" v="3552"/>
          <ac:spMkLst>
            <pc:docMk/>
            <pc:sldMk cId="1604485993" sldId="275"/>
            <ac:spMk id="2" creationId="{00000000-0000-0000-0000-000000000000}"/>
          </ac:spMkLst>
        </pc:spChg>
        <pc:spChg chg="del">
          <ac:chgData name="Christina Lippitsch" userId="a0901d15feff44e0" providerId="LiveId" clId="{6E9CDAD3-6762-4D8F-B739-2C6801210CBE}" dt="2020-01-29T17:15:26.692" v="103" actId="478"/>
          <ac:spMkLst>
            <pc:docMk/>
            <pc:sldMk cId="1604485993" sldId="275"/>
            <ac:spMk id="8" creationId="{00000000-0000-0000-0000-000000000000}"/>
          </ac:spMkLst>
        </pc:spChg>
        <pc:spChg chg="del">
          <ac:chgData name="Christina Lippitsch" userId="a0901d15feff44e0" providerId="LiveId" clId="{6E9CDAD3-6762-4D8F-B739-2C6801210CBE}" dt="2020-01-29T17:15:35.700" v="105" actId="478"/>
          <ac:spMkLst>
            <pc:docMk/>
            <pc:sldMk cId="1604485993" sldId="275"/>
            <ac:spMk id="9" creationId="{00000000-0000-0000-0000-000000000000}"/>
          </ac:spMkLst>
        </pc:spChg>
        <pc:spChg chg="del">
          <ac:chgData name="Christina Lippitsch" userId="a0901d15feff44e0" providerId="LiveId" clId="{6E9CDAD3-6762-4D8F-B739-2C6801210CBE}" dt="2020-01-29T17:15:35.700" v="105" actId="478"/>
          <ac:spMkLst>
            <pc:docMk/>
            <pc:sldMk cId="1604485993" sldId="275"/>
            <ac:spMk id="10" creationId="{00000000-0000-0000-0000-000000000000}"/>
          </ac:spMkLst>
        </pc:spChg>
        <pc:spChg chg="add mod">
          <ac:chgData name="Christina Lippitsch" userId="a0901d15feff44e0" providerId="LiveId" clId="{6E9CDAD3-6762-4D8F-B739-2C6801210CBE}" dt="2020-01-29T17:15:43.346" v="107" actId="1076"/>
          <ac:spMkLst>
            <pc:docMk/>
            <pc:sldMk cId="1604485993" sldId="275"/>
            <ac:spMk id="17" creationId="{8AE43DCB-AFF2-4888-BEA4-6B9F3049481E}"/>
          </ac:spMkLst>
        </pc:spChg>
        <pc:spChg chg="add mod">
          <ac:chgData name="Christina Lippitsch" userId="a0901d15feff44e0" providerId="LiveId" clId="{6E9CDAD3-6762-4D8F-B739-2C6801210CBE}" dt="2020-01-29T17:15:43.346" v="107" actId="1076"/>
          <ac:spMkLst>
            <pc:docMk/>
            <pc:sldMk cId="1604485993" sldId="275"/>
            <ac:spMk id="18" creationId="{76452D3A-0D28-456F-BA2E-ACE6D4DFD86A}"/>
          </ac:spMkLst>
        </pc:spChg>
        <pc:spChg chg="del">
          <ac:chgData name="Christina Lippitsch" userId="a0901d15feff44e0" providerId="LiveId" clId="{6E9CDAD3-6762-4D8F-B739-2C6801210CBE}" dt="2020-01-29T17:15:26.692" v="103" actId="478"/>
          <ac:spMkLst>
            <pc:docMk/>
            <pc:sldMk cId="1604485993" sldId="275"/>
            <ac:spMk id="19" creationId="{00000000-0000-0000-0000-000000000000}"/>
          </ac:spMkLst>
        </pc:spChg>
        <pc:spChg chg="add mod">
          <ac:chgData name="Christina Lippitsch" userId="a0901d15feff44e0" providerId="LiveId" clId="{6E9CDAD3-6762-4D8F-B739-2C6801210CBE}" dt="2020-01-30T01:14:02.910" v="3021" actId="20577"/>
          <ac:spMkLst>
            <pc:docMk/>
            <pc:sldMk cId="1604485993" sldId="275"/>
            <ac:spMk id="20" creationId="{086BDDBE-0FA8-428A-8941-37FE9BC10FF4}"/>
          </ac:spMkLst>
        </pc:spChg>
        <pc:spChg chg="add mod">
          <ac:chgData name="Christina Lippitsch" userId="a0901d15feff44e0" providerId="LiveId" clId="{6E9CDAD3-6762-4D8F-B739-2C6801210CBE}" dt="2020-01-29T17:18:09.439" v="247" actId="20577"/>
          <ac:spMkLst>
            <pc:docMk/>
            <pc:sldMk cId="1604485993" sldId="275"/>
            <ac:spMk id="23" creationId="{1DCF7D55-C3A4-4899-A364-285E67DC4E9F}"/>
          </ac:spMkLst>
        </pc:spChg>
        <pc:spChg chg="add mod">
          <ac:chgData name="Christina Lippitsch" userId="a0901d15feff44e0" providerId="LiveId" clId="{6E9CDAD3-6762-4D8F-B739-2C6801210CBE}" dt="2020-01-29T17:20:30.298" v="355" actId="20577"/>
          <ac:spMkLst>
            <pc:docMk/>
            <pc:sldMk cId="1604485993" sldId="275"/>
            <ac:spMk id="24" creationId="{F83E2606-EF97-4CEC-AD62-D8BFB3345273}"/>
          </ac:spMkLst>
        </pc:spChg>
        <pc:spChg chg="del">
          <ac:chgData name="Christina Lippitsch" userId="a0901d15feff44e0" providerId="LiveId" clId="{6E9CDAD3-6762-4D8F-B739-2C6801210CBE}" dt="2020-01-29T17:15:31.591" v="104" actId="478"/>
          <ac:spMkLst>
            <pc:docMk/>
            <pc:sldMk cId="1604485993" sldId="275"/>
            <ac:spMk id="29" creationId="{00000000-0000-0000-0000-000000000000}"/>
          </ac:spMkLst>
        </pc:spChg>
        <pc:cxnChg chg="del mod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12" creationId="{00000000-0000-0000-0000-000000000000}"/>
          </ac:cxnSpMkLst>
        </pc:cxnChg>
        <pc:cxnChg chg="del mod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13" creationId="{00000000-0000-0000-0000-000000000000}"/>
          </ac:cxnSpMkLst>
        </pc:cxnChg>
        <pc:cxnChg chg="del mod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21" creationId="{00000000-0000-0000-0000-000000000000}"/>
          </ac:cxnSpMkLst>
        </pc:cxnChg>
        <pc:cxnChg chg="del mod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22" creationId="{00000000-0000-0000-0000-000000000000}"/>
          </ac:cxnSpMkLst>
        </pc:cxnChg>
        <pc:cxnChg chg="del mod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25" creationId="{00000000-0000-0000-0000-000000000000}"/>
          </ac:cxnSpMkLst>
        </pc:cxnChg>
        <pc:cxnChg chg="add mod">
          <ac:chgData name="Christina Lippitsch" userId="a0901d15feff44e0" providerId="LiveId" clId="{6E9CDAD3-6762-4D8F-B739-2C6801210CBE}" dt="2020-01-30T01:14:02.910" v="3021" actId="20577"/>
          <ac:cxnSpMkLst>
            <pc:docMk/>
            <pc:sldMk cId="1604485993" sldId="275"/>
            <ac:cxnSpMk id="26" creationId="{6C005E08-AF20-4C52-B2B8-FC9B08A1B79A}"/>
          </ac:cxnSpMkLst>
        </pc:cxnChg>
        <pc:cxnChg chg="del">
          <ac:chgData name="Christina Lippitsch" userId="a0901d15feff44e0" providerId="LiveId" clId="{6E9CDAD3-6762-4D8F-B739-2C6801210CBE}" dt="2020-01-29T17:15:26.692" v="103" actId="478"/>
          <ac:cxnSpMkLst>
            <pc:docMk/>
            <pc:sldMk cId="1604485993" sldId="275"/>
            <ac:cxnSpMk id="27" creationId="{00000000-0000-0000-0000-000000000000}"/>
          </ac:cxnSpMkLst>
        </pc:cxnChg>
        <pc:cxnChg chg="add mod">
          <ac:chgData name="Christina Lippitsch" userId="a0901d15feff44e0" providerId="LiveId" clId="{6E9CDAD3-6762-4D8F-B739-2C6801210CBE}" dt="2020-01-30T01:14:02.910" v="3021" actId="20577"/>
          <ac:cxnSpMkLst>
            <pc:docMk/>
            <pc:sldMk cId="1604485993" sldId="275"/>
            <ac:cxnSpMk id="28" creationId="{FE151897-3680-4233-B4D2-070F09AAC2C7}"/>
          </ac:cxnSpMkLst>
        </pc:cxnChg>
        <pc:cxnChg chg="add mod">
          <ac:chgData name="Christina Lippitsch" userId="a0901d15feff44e0" providerId="LiveId" clId="{6E9CDAD3-6762-4D8F-B739-2C6801210CBE}" dt="2020-01-30T01:14:02.910" v="3021" actId="20577"/>
          <ac:cxnSpMkLst>
            <pc:docMk/>
            <pc:sldMk cId="1604485993" sldId="275"/>
            <ac:cxnSpMk id="30" creationId="{144429C9-0A66-4504-8FE6-D9FD4638F669}"/>
          </ac:cxnSpMkLst>
        </pc:cxnChg>
        <pc:cxnChg chg="add mod">
          <ac:chgData name="Christina Lippitsch" userId="a0901d15feff44e0" providerId="LiveId" clId="{6E9CDAD3-6762-4D8F-B739-2C6801210CBE}" dt="2020-01-29T17:20:30.086" v="352" actId="20577"/>
          <ac:cxnSpMkLst>
            <pc:docMk/>
            <pc:sldMk cId="1604485993" sldId="275"/>
            <ac:cxnSpMk id="32" creationId="{62142872-7A61-4753-83BC-FB1E70180B06}"/>
          </ac:cxnSpMkLst>
        </pc:cxnChg>
      </pc:sldChg>
      <pc:sldChg chg="modSp modAnim">
        <pc:chgData name="Christina Lippitsch" userId="a0901d15feff44e0" providerId="LiveId" clId="{6E9CDAD3-6762-4D8F-B739-2C6801210CBE}" dt="2020-01-30T02:10:53.602" v="3551"/>
        <pc:sldMkLst>
          <pc:docMk/>
          <pc:sldMk cId="2214590202" sldId="276"/>
        </pc:sldMkLst>
        <pc:spChg chg="mod">
          <ac:chgData name="Christina Lippitsch" userId="a0901d15feff44e0" providerId="LiveId" clId="{6E9CDAD3-6762-4D8F-B739-2C6801210CBE}" dt="2020-01-30T02:10:53.602" v="3551"/>
          <ac:spMkLst>
            <pc:docMk/>
            <pc:sldMk cId="2214590202" sldId="276"/>
            <ac:spMk id="2" creationId="{00000000-0000-0000-0000-000000000000}"/>
          </ac:spMkLst>
        </pc:spChg>
      </pc:sldChg>
      <pc:sldChg chg="modSp add modAnim">
        <pc:chgData name="Christina Lippitsch" userId="a0901d15feff44e0" providerId="LiveId" clId="{6E9CDAD3-6762-4D8F-B739-2C6801210CBE}" dt="2020-01-30T01:17:26.926" v="3103" actId="404"/>
        <pc:sldMkLst>
          <pc:docMk/>
          <pc:sldMk cId="3652009504" sldId="277"/>
        </pc:sldMkLst>
        <pc:spChg chg="mod">
          <ac:chgData name="Christina Lippitsch" userId="a0901d15feff44e0" providerId="LiveId" clId="{6E9CDAD3-6762-4D8F-B739-2C6801210CBE}" dt="2020-01-30T01:17:26.926" v="3103" actId="404"/>
          <ac:spMkLst>
            <pc:docMk/>
            <pc:sldMk cId="3652009504" sldId="277"/>
            <ac:spMk id="3" creationId="{00000000-0000-0000-0000-000000000000}"/>
          </ac:spMkLst>
        </pc:spChg>
      </pc:sldChg>
      <pc:sldChg chg="modSp add modAnim">
        <pc:chgData name="Christina Lippitsch" userId="a0901d15feff44e0" providerId="LiveId" clId="{6E9CDAD3-6762-4D8F-B739-2C6801210CBE}" dt="2020-01-30T01:54:01.026" v="3135" actId="20577"/>
        <pc:sldMkLst>
          <pc:docMk/>
          <pc:sldMk cId="3125529613" sldId="278"/>
        </pc:sldMkLst>
        <pc:spChg chg="mod">
          <ac:chgData name="Christina Lippitsch" userId="a0901d15feff44e0" providerId="LiveId" clId="{6E9CDAD3-6762-4D8F-B739-2C6801210CBE}" dt="2020-01-30T01:02:17.312" v="2563" actId="403"/>
          <ac:spMkLst>
            <pc:docMk/>
            <pc:sldMk cId="3125529613" sldId="278"/>
            <ac:spMk id="2" creationId="{1FC40C6D-8326-499A-830C-48D075608AFE}"/>
          </ac:spMkLst>
        </pc:spChg>
        <pc:spChg chg="mod">
          <ac:chgData name="Christina Lippitsch" userId="a0901d15feff44e0" providerId="LiveId" clId="{6E9CDAD3-6762-4D8F-B739-2C6801210CBE}" dt="2020-01-30T01:54:01.026" v="3135" actId="20577"/>
          <ac:spMkLst>
            <pc:docMk/>
            <pc:sldMk cId="3125529613" sldId="278"/>
            <ac:spMk id="3" creationId="{C7DB3C73-8876-468C-9FF5-D09597EB7A89}"/>
          </ac:spMkLst>
        </pc:spChg>
      </pc:sldChg>
      <pc:sldChg chg="modSp add modAnim">
        <pc:chgData name="Christina Lippitsch" userId="a0901d15feff44e0" providerId="LiveId" clId="{6E9CDAD3-6762-4D8F-B739-2C6801210CBE}" dt="2020-01-30T02:03:33.874" v="3213" actId="20577"/>
        <pc:sldMkLst>
          <pc:docMk/>
          <pc:sldMk cId="507652488" sldId="279"/>
        </pc:sldMkLst>
        <pc:spChg chg="mod">
          <ac:chgData name="Christina Lippitsch" userId="a0901d15feff44e0" providerId="LiveId" clId="{6E9CDAD3-6762-4D8F-B739-2C6801210CBE}" dt="2020-01-30T01:02:11.902" v="2562" actId="403"/>
          <ac:spMkLst>
            <pc:docMk/>
            <pc:sldMk cId="507652488" sldId="279"/>
            <ac:spMk id="2" creationId="{E28DE1CC-CE7A-4C53-BCCD-BEA676C9FFA0}"/>
          </ac:spMkLst>
        </pc:spChg>
        <pc:spChg chg="mod">
          <ac:chgData name="Christina Lippitsch" userId="a0901d15feff44e0" providerId="LiveId" clId="{6E9CDAD3-6762-4D8F-B739-2C6801210CBE}" dt="2020-01-30T02:03:33.874" v="3213" actId="20577"/>
          <ac:spMkLst>
            <pc:docMk/>
            <pc:sldMk cId="507652488" sldId="279"/>
            <ac:spMk id="3" creationId="{AACB7A89-0C45-4E24-937D-8A9360392678}"/>
          </ac:spMkLst>
        </pc:spChg>
      </pc:sldChg>
      <pc:sldChg chg="modSp add modAnim">
        <pc:chgData name="Christina Lippitsch" userId="a0901d15feff44e0" providerId="LiveId" clId="{6E9CDAD3-6762-4D8F-B739-2C6801210CBE}" dt="2020-01-30T06:30:59.115" v="5082" actId="20577"/>
        <pc:sldMkLst>
          <pc:docMk/>
          <pc:sldMk cId="2217834984" sldId="280"/>
        </pc:sldMkLst>
        <pc:spChg chg="mod">
          <ac:chgData name="Christina Lippitsch" userId="a0901d15feff44e0" providerId="LiveId" clId="{6E9CDAD3-6762-4D8F-B739-2C6801210CBE}" dt="2020-01-30T06:30:59.115" v="5082" actId="20577"/>
          <ac:spMkLst>
            <pc:docMk/>
            <pc:sldMk cId="2217834984" sldId="28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16.11.2023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Grafi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6941" y="330069"/>
            <a:ext cx="1371666" cy="33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16.11.2023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11188" y="674688"/>
            <a:ext cx="5575300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4400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6320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sozialministerium.at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E6320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pic>
        <p:nvPicPr>
          <p:cNvPr id="24" name="Grafik 23" descr="Bundesministerium &#10;&#10;&#10;Soziales, Gesundheit, Pflege und Konsumentenschutz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23870" cy="939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378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4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9525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90290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44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82995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925421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8074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720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87358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3536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7200"/>
            <a:ext cx="7978525" cy="40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1206269C-C24E-4E80-9A4B-E7E19BB59A67}" type="slidenum">
              <a:rPr lang="de-AT" smtClean="0"/>
              <a:pPr>
                <a:defRPr/>
              </a:pPr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6320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sozialministerium.at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E6320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Grafik 10" descr="Bundesministerium &#10;&#10;&#10;Soziales, Gesundheit, Pflege und Konsumentenschutz"/>
          <p:cNvPicPr/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0" y="208800"/>
            <a:ext cx="2033905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070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tina.lippitsch@gesundheitsministerium.gv.a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s.bka.gv.at/Dokument.wxe?Abfrage=Begut&amp;Dokumentnummer=BEGUT_7921ED1D_29CB_4740_BEF9_C765AD4C0E8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49" y="5588000"/>
            <a:ext cx="6126521" cy="554038"/>
          </a:xfrm>
        </p:spPr>
        <p:txBody>
          <a:bodyPr/>
          <a:lstStyle/>
          <a:p>
            <a:r>
              <a:rPr lang="de-DE" dirty="0" smtClean="0"/>
              <a:t>DI Christina </a:t>
            </a:r>
            <a:r>
              <a:rPr lang="de-DE" dirty="0"/>
              <a:t>Lippitsch</a:t>
            </a:r>
          </a:p>
          <a:p>
            <a:r>
              <a:rPr lang="de-DE" dirty="0" smtClean="0"/>
              <a:t>III/B/13 </a:t>
            </a:r>
            <a:r>
              <a:rPr lang="de-DE" dirty="0"/>
              <a:t>– Lebensmittelsicherheit und </a:t>
            </a:r>
            <a:r>
              <a:rPr lang="de-DE" dirty="0" smtClean="0"/>
              <a:t>Verbraucherinnen- </a:t>
            </a:r>
            <a:r>
              <a:rPr lang="de-DE" dirty="0"/>
              <a:t>und Verbraucherschutz: Kontrolle, Hygiene und Qualität</a:t>
            </a:r>
          </a:p>
          <a:p>
            <a:r>
              <a:rPr lang="de-DE" dirty="0" err="1" smtClean="0"/>
              <a:t>Oberwart</a:t>
            </a:r>
            <a:r>
              <a:rPr lang="de-DE" dirty="0" smtClean="0"/>
              <a:t>, 22.11.2023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999" y="2125384"/>
            <a:ext cx="7978526" cy="1054449"/>
          </a:xfrm>
        </p:spPr>
        <p:txBody>
          <a:bodyPr/>
          <a:lstStyle/>
          <a:p>
            <a:r>
              <a:rPr lang="de-AT" dirty="0" smtClean="0"/>
              <a:t>Die neue</a:t>
            </a:r>
            <a:r>
              <a:rPr lang="de-AT" dirty="0" smtClean="0"/>
              <a:t> Trinkwasserverordnung</a:t>
            </a:r>
            <a:r>
              <a:rPr lang="de-AT" dirty="0"/>
              <a:t/>
            </a:r>
            <a:br>
              <a:rPr lang="de-AT" dirty="0"/>
            </a:br>
            <a:r>
              <a:rPr lang="de-AT" sz="3200" dirty="0"/>
              <a:t>Aktueller Stand der </a:t>
            </a:r>
            <a:r>
              <a:rPr lang="de-AT" sz="3200" dirty="0" smtClean="0"/>
              <a:t>Novelle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Neue Informationsverpflichtungen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de-AT" sz="2000" dirty="0" smtClean="0"/>
              <a:t>Aktuelle Überwachungsergebnisse (max. 1 Jahr alt) aller (Indikator)Parameter (+ wie bisher Härte, K, </a:t>
            </a:r>
            <a:r>
              <a:rPr lang="de-AT" sz="2000" dirty="0" err="1" smtClean="0"/>
              <a:t>Ca</a:t>
            </a:r>
            <a:r>
              <a:rPr lang="de-AT" sz="2000" dirty="0" smtClean="0"/>
              <a:t>, Mg)</a:t>
            </a:r>
          </a:p>
          <a:p>
            <a:pPr>
              <a:lnSpc>
                <a:spcPts val="2800"/>
              </a:lnSpc>
            </a:pPr>
            <a:r>
              <a:rPr lang="de-AT" sz="2000" dirty="0" smtClean="0"/>
              <a:t>Probenahmehäufigkeit gemäß TWV</a:t>
            </a:r>
            <a:endParaRPr lang="de-AT" sz="2000" dirty="0"/>
          </a:p>
          <a:p>
            <a:pPr>
              <a:lnSpc>
                <a:spcPts val="2800"/>
              </a:lnSpc>
            </a:pPr>
            <a:r>
              <a:rPr lang="de-AT" sz="2000" dirty="0"/>
              <a:t>Art der Wassergewinnung und eventueller </a:t>
            </a:r>
            <a:r>
              <a:rPr lang="de-AT" sz="2000" dirty="0" smtClean="0"/>
              <a:t>Wasseraufbereitung</a:t>
            </a:r>
          </a:p>
          <a:p>
            <a:pPr>
              <a:lnSpc>
                <a:spcPts val="2800"/>
              </a:lnSpc>
            </a:pPr>
            <a:r>
              <a:rPr lang="de-AT" sz="2000" dirty="0" smtClean="0"/>
              <a:t>Geogen bedingte zulässige Abweichungen</a:t>
            </a:r>
            <a:endParaRPr lang="de-AT" sz="2000" dirty="0"/>
          </a:p>
          <a:p>
            <a:pPr>
              <a:lnSpc>
                <a:spcPts val="2800"/>
              </a:lnSpc>
            </a:pPr>
            <a:r>
              <a:rPr lang="de-AT" sz="2000" dirty="0" smtClean="0"/>
              <a:t>Einschlägige Infos </a:t>
            </a:r>
            <a:r>
              <a:rPr lang="de-AT" sz="2000" dirty="0"/>
              <a:t>zur </a:t>
            </a:r>
            <a:r>
              <a:rPr lang="de-AT" sz="2000" dirty="0" smtClean="0"/>
              <a:t>Risikobewertung</a:t>
            </a:r>
          </a:p>
          <a:p>
            <a:pPr>
              <a:lnSpc>
                <a:spcPts val="2800"/>
              </a:lnSpc>
            </a:pPr>
            <a:r>
              <a:rPr lang="de-AT" sz="2000" dirty="0" smtClean="0"/>
              <a:t>Historische Daten (bis 10 Jahre zurück) auf begründetes Ersuchen hin</a:t>
            </a:r>
            <a:endParaRPr lang="de-AT" sz="2000" dirty="0"/>
          </a:p>
          <a:p>
            <a:pPr lvl="1">
              <a:lnSpc>
                <a:spcPts val="2800"/>
              </a:lnSpc>
            </a:pPr>
            <a:endParaRPr lang="de-AT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7506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Weitere Informationsverpflichtungen in TW-RL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Für Wasserversorger aller Größen;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Wasserpreis pro m³</a:t>
            </a:r>
          </a:p>
          <a:p>
            <a:pPr lvl="1">
              <a:lnSpc>
                <a:spcPts val="2800"/>
              </a:lnSpc>
            </a:pPr>
            <a:r>
              <a:rPr lang="de-AT" sz="2000" dirty="0" smtClean="0"/>
              <a:t>Informationen zum Wasserverbrauch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Für </a:t>
            </a:r>
            <a:r>
              <a:rPr lang="de-AT" sz="2000" dirty="0"/>
              <a:t>Wasserversorger die &gt; 10.000 m³/d abgeben zusätzlich: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Gesamtleistung des Systems bzgl. Effizienz und </a:t>
            </a:r>
            <a:r>
              <a:rPr lang="de-AT" sz="2000" dirty="0" err="1" smtClean="0"/>
              <a:t>Lekagerate</a:t>
            </a:r>
            <a:r>
              <a:rPr lang="de-AT" sz="2000" dirty="0" smtClean="0"/>
              <a:t> </a:t>
            </a:r>
            <a:endParaRPr lang="de-AT" sz="2000" dirty="0"/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Eigentümerstruktur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Tarifstruktur mit Preis pro m³, inkl. fixer und variabler Kosten</a:t>
            </a:r>
          </a:p>
          <a:p>
            <a:pPr lvl="1">
              <a:lnSpc>
                <a:spcPts val="2800"/>
              </a:lnSpc>
            </a:pPr>
            <a:r>
              <a:rPr lang="de-AT" sz="2000" dirty="0" smtClean="0"/>
              <a:t>Zusammenfassung </a:t>
            </a:r>
            <a:r>
              <a:rPr lang="de-AT" sz="2000" dirty="0"/>
              <a:t>von Kundenbeschwerden, wenn </a:t>
            </a:r>
            <a:r>
              <a:rPr lang="de-AT" sz="2000" dirty="0" smtClean="0"/>
              <a:t>vorhanden</a:t>
            </a:r>
          </a:p>
          <a:p>
            <a:pPr marL="1079500" lvl="1" indent="0">
              <a:lnSpc>
                <a:spcPts val="2800"/>
              </a:lnSpc>
              <a:buNone/>
            </a:pPr>
            <a:r>
              <a:rPr lang="de-AT" sz="2000" dirty="0" smtClean="0"/>
              <a:t>Allesamt nicht qualitätsrelevant, daher nicht in TWV. </a:t>
            </a:r>
            <a:br>
              <a:rPr lang="de-AT" sz="2000" dirty="0" smtClean="0"/>
            </a:br>
            <a:r>
              <a:rPr lang="de-AT" sz="2000" dirty="0" smtClean="0"/>
              <a:t>Wird in anderen Rechtsmaterien abgebildet. </a:t>
            </a:r>
            <a:endParaRPr lang="de-AT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11</a:t>
            </a:fld>
            <a:endParaRPr lang="de-AT" dirty="0"/>
          </a:p>
        </p:txBody>
      </p:sp>
      <p:sp>
        <p:nvSpPr>
          <p:cNvPr id="7" name="Pfeil nach rechts 6"/>
          <p:cNvSpPr/>
          <p:nvPr/>
        </p:nvSpPr>
        <p:spPr>
          <a:xfrm>
            <a:off x="944380" y="5766881"/>
            <a:ext cx="547142" cy="284813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62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Weitere Neuerungen bei der Eigenkontrolle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Bei Neuanlagen und in Fall von Sanierungen dürfen nur für den Kontakt mit Trinkwasser geeignete Materialien und Werkstoffe verwendet werden.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Es dürfen nur für die Aufbereitung von Trinkwasser zulässige Stoffe und Produkte verwendet werden.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Unterlagen zum Nachweis der Einhaltung der Reinheitsanforderungen der verwendeten Stoffe und Produkte im Falle einer Aufbereitung sind aufzubewahren.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432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Fazit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de-AT" sz="2000" dirty="0"/>
              <a:t>Risikobasierter Ansatz und Versorgungsspezifität rücken in den Vordergrund</a:t>
            </a:r>
          </a:p>
          <a:p>
            <a:pPr>
              <a:lnSpc>
                <a:spcPts val="2800"/>
              </a:lnSpc>
            </a:pPr>
            <a:r>
              <a:rPr lang="de-AT" sz="2000" dirty="0"/>
              <a:t>Neue Parameter nicht für alle Versorger gleichermaßen </a:t>
            </a:r>
            <a:r>
              <a:rPr lang="de-AT" sz="2000" dirty="0" smtClean="0"/>
              <a:t>relevant</a:t>
            </a:r>
          </a:p>
          <a:p>
            <a:pPr>
              <a:lnSpc>
                <a:spcPts val="2800"/>
              </a:lnSpc>
            </a:pPr>
            <a:r>
              <a:rPr lang="de-AT" sz="2000" dirty="0" smtClean="0"/>
              <a:t>Betriebliche Überwachung als „neues“ Konzept</a:t>
            </a:r>
            <a:endParaRPr lang="de-AT" sz="2000" dirty="0"/>
          </a:p>
          <a:p>
            <a:pPr>
              <a:lnSpc>
                <a:spcPts val="2800"/>
              </a:lnSpc>
            </a:pPr>
            <a:r>
              <a:rPr lang="de-AT" sz="2000" dirty="0" smtClean="0"/>
              <a:t>Untersuchungshäufigkeiten </a:t>
            </a:r>
            <a:r>
              <a:rPr lang="de-AT" sz="2000" dirty="0"/>
              <a:t>bleiben nahezu gleich</a:t>
            </a:r>
          </a:p>
          <a:p>
            <a:pPr>
              <a:lnSpc>
                <a:spcPts val="2800"/>
              </a:lnSpc>
            </a:pPr>
            <a:r>
              <a:rPr lang="de-AT" sz="2000" dirty="0"/>
              <a:t>Ausnahmegenehmigungen weiterhin eingeschränkt möglich</a:t>
            </a:r>
          </a:p>
          <a:p>
            <a:pPr>
              <a:lnSpc>
                <a:spcPts val="2800"/>
              </a:lnSpc>
            </a:pPr>
            <a:r>
              <a:rPr lang="de-AT" sz="2000" dirty="0"/>
              <a:t>Informationsverpflichtungen </a:t>
            </a:r>
            <a:r>
              <a:rPr lang="de-AT" sz="2000" dirty="0" smtClean="0"/>
              <a:t>werden mehr und gehen </a:t>
            </a:r>
            <a:r>
              <a:rPr lang="de-AT" sz="2000" dirty="0"/>
              <a:t>über die Qualität von Wasser hinaus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Trinkwasserverordnung – Aktueller Stand der Novelle –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05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Danke für Ihre </a:t>
            </a:r>
            <a:br>
              <a:rPr lang="de-AT"/>
            </a:br>
            <a:r>
              <a:rPr lang="de-AT"/>
              <a:t>Aufmerksamkeit!</a:t>
            </a:r>
            <a:endParaRPr lang="de-DE" dirty="0"/>
          </a:p>
        </p:txBody>
      </p:sp>
      <p:sp>
        <p:nvSpPr>
          <p:cNvPr id="6" name="Textplatzhalter 3"/>
          <p:cNvSpPr txBox="1">
            <a:spLocks/>
          </p:cNvSpPr>
          <p:nvPr/>
        </p:nvSpPr>
        <p:spPr>
          <a:xfrm>
            <a:off x="539749" y="5588000"/>
            <a:ext cx="6126521" cy="5540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4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4000" marR="0" indent="-25200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Tx/>
              <a:buSzTx/>
              <a:buFont typeface="Corbel" panose="020B0503020204020204" pitchFamily="34" charset="0"/>
              <a:buChar char="−"/>
              <a:tabLst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tx2"/>
              </a:buClr>
              <a:buFont typeface="Arial" pitchFamily="34" charset="0"/>
              <a:buChar char="»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DI Christina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Lippitsch</a:t>
            </a:r>
          </a:p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III/B/13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– Lebensmittelsicherheit und Verbraucherinnen und Verbraucherschutz: Kontrolle, Hygiene und Qualität</a:t>
            </a:r>
          </a:p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christina.lippitsch@gesundheitsministerium.gv.at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Inhalt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de-AT" sz="2000" dirty="0" smtClean="0"/>
              <a:t>Stand der Novelle der Trinkwasserverordnung</a:t>
            </a:r>
          </a:p>
          <a:p>
            <a:pPr>
              <a:lnSpc>
                <a:spcPts val="2800"/>
              </a:lnSpc>
            </a:pPr>
            <a:r>
              <a:rPr lang="de-AT" sz="2000" dirty="0" smtClean="0"/>
              <a:t>Risikobewertung und –</a:t>
            </a:r>
            <a:r>
              <a:rPr lang="de-AT" sz="2000" dirty="0" err="1" smtClean="0"/>
              <a:t>management</a:t>
            </a:r>
            <a:r>
              <a:rPr lang="de-AT" sz="2000" dirty="0" smtClean="0"/>
              <a:t> im Versorgungssystem</a:t>
            </a:r>
            <a:endParaRPr lang="de-AT" sz="2000" dirty="0"/>
          </a:p>
          <a:p>
            <a:pPr>
              <a:lnSpc>
                <a:spcPts val="2800"/>
              </a:lnSpc>
            </a:pPr>
            <a:r>
              <a:rPr lang="de-AT" sz="2000" dirty="0"/>
              <a:t>Neue und </a:t>
            </a:r>
            <a:r>
              <a:rPr lang="de-AT" sz="2000" dirty="0" smtClean="0"/>
              <a:t>geänderte Parameter, Betriebliche Überwachung</a:t>
            </a:r>
            <a:endParaRPr lang="de-AT" sz="2000" dirty="0"/>
          </a:p>
          <a:p>
            <a:pPr>
              <a:lnSpc>
                <a:spcPts val="2800"/>
              </a:lnSpc>
            </a:pPr>
            <a:r>
              <a:rPr lang="de-AT" sz="2000" dirty="0" smtClean="0"/>
              <a:t>Untersuchungshäufigkeiten</a:t>
            </a:r>
            <a:endParaRPr lang="de-AT" sz="2000" dirty="0"/>
          </a:p>
          <a:p>
            <a:r>
              <a:rPr lang="de-AT" sz="2000" dirty="0" smtClean="0"/>
              <a:t>Ausnahmegenehmigungen</a:t>
            </a:r>
          </a:p>
          <a:p>
            <a:r>
              <a:rPr lang="de-AT" sz="2000" dirty="0" smtClean="0"/>
              <a:t>Informationspflichten</a:t>
            </a:r>
          </a:p>
          <a:p>
            <a:r>
              <a:rPr lang="de-AT" sz="2000" dirty="0" smtClean="0"/>
              <a:t>Neuerungen bei den Eigenkontrollverpflichtungen</a:t>
            </a:r>
            <a:endParaRPr lang="de-AT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4814726" cy="266700"/>
          </a:xfrm>
        </p:spPr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800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Stand der Novelle der Trinkwasserverordnung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Die Novelle der Trinkwasserverordnung befand sich von 12.06. – 24.07. in Begutachtung:</a:t>
            </a:r>
          </a:p>
          <a:p>
            <a:pPr marL="269875" indent="0">
              <a:buNone/>
            </a:pPr>
            <a:r>
              <a:rPr lang="de-AT" dirty="0" smtClean="0">
                <a:hlinkClick r:id="rId2"/>
              </a:rPr>
              <a:t>https</a:t>
            </a:r>
            <a:r>
              <a:rPr lang="de-AT" dirty="0">
                <a:hlinkClick r:id="rId2"/>
              </a:rPr>
              <a:t>://</a:t>
            </a:r>
            <a:r>
              <a:rPr lang="de-AT" dirty="0" smtClean="0">
                <a:hlinkClick r:id="rId2"/>
              </a:rPr>
              <a:t>www.ris.bka.gv.at/Dokument.wxe?Abfrage=Begut&amp;Dokumentnummer=BEGUT_7921ED1D_29CB_4740_BEF9_C765AD4C0E8A</a:t>
            </a:r>
            <a:r>
              <a:rPr lang="de-AT" dirty="0" smtClean="0"/>
              <a:t>  </a:t>
            </a:r>
          </a:p>
          <a:p>
            <a:r>
              <a:rPr lang="de-AT" dirty="0" smtClean="0"/>
              <a:t>22 Stellungnahmen eingegangen</a:t>
            </a:r>
          </a:p>
          <a:p>
            <a:r>
              <a:rPr lang="de-AT" dirty="0" smtClean="0"/>
              <a:t>Novelle aktuell in Bearbeitung und Koordination nach Begutachtung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Trinkwasserverordnung – Aktueller Stand der Novelle - 22.11.2023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269C-C24E-4E80-9A4B-E7E19BB59A67}" type="slidenum">
              <a:rPr kumimoji="0" lang="de-AT" sz="1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837809" y="4809106"/>
            <a:ext cx="7382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ACHTUNG! </a:t>
            </a:r>
            <a:br>
              <a:rPr lang="de-A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Novelle der Trinkwasserverordnung formal noch nicht abgeschlossen, 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Änderungen prinzipiell noch möglich! 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6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Risikobewertung und –</a:t>
            </a:r>
            <a:r>
              <a:rPr lang="de-AT" dirty="0" err="1"/>
              <a:t>management</a:t>
            </a:r>
            <a:r>
              <a:rPr lang="de-AT" dirty="0"/>
              <a:t> im Versorgungssystem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de-AT" sz="2000" dirty="0"/>
              <a:t>Verfolgt das Ziel, Zeit und Ressourcen auf wirklich relevante Risiken und deren Management zu fokussieren</a:t>
            </a:r>
          </a:p>
          <a:p>
            <a:pPr>
              <a:spcAft>
                <a:spcPts val="1800"/>
              </a:spcAft>
            </a:pPr>
            <a:r>
              <a:rPr lang="de-AT" sz="2000" dirty="0" smtClean="0"/>
              <a:t>Für </a:t>
            </a:r>
            <a:r>
              <a:rPr lang="de-AT" sz="2000" dirty="0"/>
              <a:t>alle WVAs &gt; 100 m³/d verpflichtend</a:t>
            </a:r>
            <a:r>
              <a:rPr lang="de-AT" sz="2000" dirty="0" smtClean="0"/>
              <a:t>!</a:t>
            </a:r>
          </a:p>
          <a:p>
            <a:pPr>
              <a:spcAft>
                <a:spcPts val="1800"/>
              </a:spcAft>
            </a:pPr>
            <a:r>
              <a:rPr lang="de-AT" sz="2000" dirty="0" smtClean="0"/>
              <a:t>Bis 12.01.2029 das erste Mal vorzulegen</a:t>
            </a:r>
          </a:p>
          <a:p>
            <a:pPr>
              <a:spcAft>
                <a:spcPts val="1800"/>
              </a:spcAft>
            </a:pPr>
            <a:r>
              <a:rPr lang="de-AT" sz="2000" dirty="0" smtClean="0"/>
              <a:t>Mindestens alle 6 Jahre zu aktualisieren</a:t>
            </a:r>
          </a:p>
          <a:p>
            <a:pPr>
              <a:spcAft>
                <a:spcPts val="1800"/>
              </a:spcAft>
            </a:pPr>
            <a:r>
              <a:rPr lang="de-AT" sz="2000" dirty="0" smtClean="0"/>
              <a:t>Für WVAs ≤ 100 m³/d freiwillig; wenn Wunsch nach Anpassung des Kontrollumfangs besteht, ist aber jedenfalls eine Risikobewertung vorzulegen.</a:t>
            </a:r>
            <a:endParaRPr lang="de-AT" sz="2000" dirty="0"/>
          </a:p>
          <a:p>
            <a:pPr>
              <a:spcAft>
                <a:spcPts val="1800"/>
              </a:spcAft>
            </a:pPr>
            <a:endParaRPr lang="de-AT" sz="2000" dirty="0"/>
          </a:p>
          <a:p>
            <a:endParaRPr lang="de-AT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221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Neue Chemische </a:t>
            </a:r>
            <a:r>
              <a:rPr lang="de-AT" sz="2800" dirty="0"/>
              <a:t>Parameter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079500" indent="0">
              <a:lnSpc>
                <a:spcPts val="2800"/>
              </a:lnSpc>
              <a:spcAft>
                <a:spcPts val="600"/>
              </a:spcAft>
              <a:buNone/>
            </a:pPr>
            <a:r>
              <a:rPr lang="de-AT" sz="2000" dirty="0" smtClean="0"/>
              <a:t>Erst </a:t>
            </a:r>
            <a:r>
              <a:rPr lang="de-AT" sz="2000" dirty="0"/>
              <a:t>ab 12.01.2026 einzuhalten und bis dahin von </a:t>
            </a:r>
            <a:r>
              <a:rPr lang="de-AT" sz="2000" dirty="0" smtClean="0"/>
              <a:t>der Untersuchungspflicht </a:t>
            </a:r>
            <a:r>
              <a:rPr lang="de-AT" sz="2000" dirty="0"/>
              <a:t>ausgenommen</a:t>
            </a:r>
            <a:r>
              <a:rPr lang="de-AT" sz="2000" dirty="0" smtClean="0"/>
              <a:t>!</a:t>
            </a:r>
            <a:endParaRPr lang="de-AT" sz="2000" dirty="0"/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Von allen zu untersuchen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Bisphenol </a:t>
            </a:r>
            <a:r>
              <a:rPr lang="de-AT" sz="2000" dirty="0"/>
              <a:t>A </a:t>
            </a:r>
            <a:r>
              <a:rPr lang="de-AT" sz="2000" dirty="0" smtClean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2,5 µg/l</a:t>
            </a:r>
            <a:endParaRPr lang="de-AT" sz="2000" dirty="0"/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/>
              <a:t>Summe PFAS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/>
              <a:t>0,10 µg/l - Liste mit 20 definierten Substanzen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Nur in bestimmten Fällen zu untersuchen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Chlorat</a:t>
            </a:r>
            <a:r>
              <a:rPr lang="de-AT" sz="2000" dirty="0"/>
              <a:t>, Chlorit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je </a:t>
            </a:r>
            <a:r>
              <a:rPr lang="de-AT" sz="2000" dirty="0"/>
              <a:t>0,25 mg/l; 0,7 mg/l bei Chlordioxidanlagen </a:t>
            </a:r>
            <a:r>
              <a:rPr lang="de-AT" sz="2000" dirty="0" smtClean="0"/>
              <a:t>möglich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Halogenessigsäuren (HAA5)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60 µg/l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Microcystin-LR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1,0 µg/l </a:t>
            </a:r>
            <a:r>
              <a:rPr lang="de-AT" sz="2000" dirty="0"/>
              <a:t>im Falle von Algenblüten</a:t>
            </a:r>
          </a:p>
          <a:p>
            <a:pPr marL="1079500" indent="0">
              <a:lnSpc>
                <a:spcPts val="1200"/>
              </a:lnSpc>
              <a:spcAft>
                <a:spcPts val="1200"/>
              </a:spcAft>
              <a:buNone/>
            </a:pPr>
            <a:endParaRPr lang="de-AT" sz="12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6" name="Pfeil nach rechts 5"/>
          <p:cNvSpPr/>
          <p:nvPr/>
        </p:nvSpPr>
        <p:spPr>
          <a:xfrm>
            <a:off x="914504" y="2285038"/>
            <a:ext cx="547142" cy="284813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599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Anpassung Chemischer </a:t>
            </a:r>
            <a:r>
              <a:rPr lang="de-AT" sz="2800" dirty="0"/>
              <a:t>Parameter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Blei </a:t>
            </a:r>
            <a:r>
              <a:rPr lang="de-AT" dirty="0" smtClean="0">
                <a:sym typeface="Symbol" panose="05050102010706020507" pitchFamily="18" charset="2"/>
              </a:rPr>
              <a:t> </a:t>
            </a:r>
            <a:r>
              <a:rPr lang="de-AT" dirty="0" smtClean="0"/>
              <a:t>5 µg/l (gilt ab 12.01.2036)</a:t>
            </a:r>
            <a:endParaRPr lang="de-AT" dirty="0"/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Chrom </a:t>
            </a:r>
            <a:r>
              <a:rPr lang="de-AT" dirty="0">
                <a:sym typeface="Symbol" panose="05050102010706020507" pitchFamily="18" charset="2"/>
              </a:rPr>
              <a:t> </a:t>
            </a:r>
            <a:r>
              <a:rPr lang="de-AT" dirty="0" smtClean="0"/>
              <a:t>25 µg/l (gilt ab 12.01.2036)</a:t>
            </a:r>
          </a:p>
          <a:p>
            <a:pPr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wenn </a:t>
            </a:r>
            <a:r>
              <a:rPr lang="de-AT" sz="2000" u="sng" dirty="0" smtClean="0"/>
              <a:t>geogen</a:t>
            </a:r>
            <a:r>
              <a:rPr lang="de-AT" sz="2000" dirty="0" smtClean="0"/>
              <a:t> bedingt, kann die zuständige Behörde folgende Parameterwerte akzeptieren: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Antimon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10 µg/l, sonst bleibt Parameterwert bei 5 µg/l</a:t>
            </a:r>
            <a:endParaRPr lang="de-AT" sz="2000" dirty="0" smtClean="0"/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Bor</a:t>
            </a:r>
            <a:r>
              <a:rPr lang="de-AT" sz="2000" dirty="0">
                <a:sym typeface="Symbol" panose="05050102010706020507" pitchFamily="18" charset="2"/>
              </a:rPr>
              <a:t>  </a:t>
            </a:r>
            <a:r>
              <a:rPr lang="de-AT" sz="2000" dirty="0" smtClean="0">
                <a:sym typeface="Symbol" panose="05050102010706020507" pitchFamily="18" charset="2"/>
              </a:rPr>
              <a:t>2,4</a:t>
            </a:r>
            <a:r>
              <a:rPr lang="de-AT" sz="2000" dirty="0" smtClean="0"/>
              <a:t> mg/l</a:t>
            </a:r>
            <a:r>
              <a:rPr lang="de-AT" sz="2000" dirty="0"/>
              <a:t>, sonst bleibt Parameterwert bei </a:t>
            </a:r>
            <a:r>
              <a:rPr lang="de-AT" sz="2000" dirty="0" smtClean="0"/>
              <a:t>1,0 mg/l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Selen </a:t>
            </a:r>
            <a:r>
              <a:rPr lang="de-AT" sz="2000" dirty="0" smtClean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30 </a:t>
            </a:r>
            <a:r>
              <a:rPr lang="de-AT" sz="2000" dirty="0"/>
              <a:t>µg/l, sonst bleibt Parameterwert bei </a:t>
            </a:r>
            <a:r>
              <a:rPr lang="de-AT" sz="2000" dirty="0" smtClean="0"/>
              <a:t>20 µg/l</a:t>
            </a:r>
          </a:p>
          <a:p>
            <a:pPr lvl="1">
              <a:lnSpc>
                <a:spcPts val="2800"/>
              </a:lnSpc>
              <a:spcAft>
                <a:spcPts val="600"/>
              </a:spcAft>
            </a:pPr>
            <a:r>
              <a:rPr lang="de-AT" sz="2000" dirty="0" smtClean="0"/>
              <a:t>Uran</a:t>
            </a:r>
            <a:r>
              <a:rPr lang="de-AT" sz="2000" dirty="0" smtClean="0">
                <a:sym typeface="Symbol" panose="05050102010706020507" pitchFamily="18" charset="2"/>
              </a:rPr>
              <a:t> </a:t>
            </a:r>
            <a:r>
              <a:rPr lang="de-AT" sz="2000" dirty="0">
                <a:sym typeface="Symbol" panose="05050102010706020507" pitchFamily="18" charset="2"/>
              </a:rPr>
              <a:t> </a:t>
            </a:r>
            <a:r>
              <a:rPr lang="de-AT" sz="2000" dirty="0" smtClean="0"/>
              <a:t>30 </a:t>
            </a:r>
            <a:r>
              <a:rPr lang="de-AT" sz="2000" dirty="0"/>
              <a:t>µg/l, sonst bleibt Parameterwert bei </a:t>
            </a:r>
            <a:r>
              <a:rPr lang="de-AT" sz="2000" dirty="0" smtClean="0"/>
              <a:t>15 µg/l</a:t>
            </a:r>
            <a:endParaRPr lang="de-AT" sz="2000" dirty="0"/>
          </a:p>
          <a:p>
            <a:pPr>
              <a:lnSpc>
                <a:spcPts val="2800"/>
              </a:lnSpc>
              <a:spcAft>
                <a:spcPts val="600"/>
              </a:spcAft>
            </a:pP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200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Betriebliche Überwachung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sz="2000" dirty="0" smtClean="0"/>
              <a:t>Trübung</a:t>
            </a:r>
          </a:p>
          <a:p>
            <a:pPr lvl="1"/>
            <a:r>
              <a:rPr lang="de-AT" sz="2000" dirty="0" smtClean="0"/>
              <a:t>Zur Kontrolle der Wirksamkeit der physikalischen Entfernung von Partikeln = Filtrationsverfahren </a:t>
            </a:r>
          </a:p>
          <a:p>
            <a:pPr lvl="1"/>
            <a:r>
              <a:rPr lang="de-AT" sz="2000" dirty="0" smtClean="0"/>
              <a:t>Filtration zur Entfernung von Eisen und Mangan ist ausgenommen</a:t>
            </a:r>
          </a:p>
          <a:p>
            <a:pPr>
              <a:spcBef>
                <a:spcPts val="1200"/>
              </a:spcBef>
            </a:pPr>
            <a:r>
              <a:rPr lang="de-AT" sz="2000" dirty="0" smtClean="0"/>
              <a:t>Somatische </a:t>
            </a:r>
            <a:r>
              <a:rPr lang="de-AT" sz="2000" dirty="0"/>
              <a:t>Coliphagen </a:t>
            </a:r>
            <a:endParaRPr lang="de-AT" sz="2000" dirty="0" smtClean="0"/>
          </a:p>
          <a:p>
            <a:pPr lvl="1"/>
            <a:r>
              <a:rPr lang="de-AT" sz="2000" dirty="0" smtClean="0"/>
              <a:t>Zur Kontrolle </a:t>
            </a:r>
            <a:r>
              <a:rPr lang="de-AT" sz="2000" dirty="0"/>
              <a:t>der Wirksamkeit der </a:t>
            </a:r>
            <a:r>
              <a:rPr lang="de-AT" sz="2000" dirty="0" smtClean="0"/>
              <a:t>Aufbereitung</a:t>
            </a:r>
          </a:p>
          <a:p>
            <a:pPr lvl="1"/>
            <a:r>
              <a:rPr lang="de-AT" sz="2000" dirty="0" smtClean="0"/>
              <a:t>Wenn durch die Risikobewertung ein Risiko erkannt wird</a:t>
            </a:r>
            <a:endParaRPr lang="de-AT" sz="2000" dirty="0"/>
          </a:p>
          <a:p>
            <a:pPr lvl="1"/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72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DE1CC-CE7A-4C53-BCCD-BEA676C9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Untersuchungshäufigkeiten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CB7A89-0C45-4E24-937D-8A93603926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sz="2000" dirty="0" smtClean="0"/>
              <a:t>Nur </a:t>
            </a:r>
            <a:r>
              <a:rPr lang="de-AT" sz="2000" dirty="0"/>
              <a:t>mehr bei WVAs &lt; 10 m³/d volle Flexibilität für den Mitgliedsstaat</a:t>
            </a:r>
          </a:p>
          <a:p>
            <a:r>
              <a:rPr lang="de-AT" sz="2000" dirty="0"/>
              <a:t>Bei WVAs zwischen 10 und 100 m³/d</a:t>
            </a:r>
          </a:p>
          <a:p>
            <a:pPr lvl="1"/>
            <a:r>
              <a:rPr lang="de-AT" sz="2000" dirty="0" smtClean="0"/>
              <a:t>Volluntersuchung alle 6 Jahre sowie – wie bisher </a:t>
            </a:r>
            <a:r>
              <a:rPr lang="de-AT" sz="2000" dirty="0" smtClean="0"/>
              <a:t>– bei </a:t>
            </a:r>
            <a:r>
              <a:rPr lang="de-AT" sz="2000" dirty="0"/>
              <a:t>Neuerschließungen von Wasserspendern und bei Änderungen an der Wasserversorgungsanlage – sofern ein nachteiliger Einfluss auf die Beschaffenheit des Wassers zu erwarten </a:t>
            </a:r>
            <a:r>
              <a:rPr lang="de-AT" sz="2000" dirty="0" smtClean="0"/>
              <a:t>ist.</a:t>
            </a:r>
            <a:endParaRPr lang="de-AT" sz="2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941B4A-87AF-4DBF-9703-95B47369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16F27F-08F9-48E6-9410-13D595C2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076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40C6D-8326-499A-830C-48D0756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Ausnahmegenehmigungen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DB3C73-8876-468C-9FF5-D09597EB7A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sz="2000" dirty="0"/>
              <a:t>Möglichkeit einer Ausnahmegenehmigung bleibt bestehen</a:t>
            </a:r>
          </a:p>
          <a:p>
            <a:r>
              <a:rPr lang="de-AT" sz="2000" dirty="0"/>
              <a:t>Maximal 2 Ausnahmegenehmigungen à max. 3 Jahre möglich</a:t>
            </a:r>
          </a:p>
          <a:p>
            <a:r>
              <a:rPr lang="de-AT" sz="2000" dirty="0"/>
              <a:t>Eingeschränkt auf folgende Situationen:</a:t>
            </a:r>
          </a:p>
          <a:p>
            <a:pPr lvl="1"/>
            <a:r>
              <a:rPr lang="de-AT" sz="2000" dirty="0"/>
              <a:t>Neues Einzugsgebiet für Entnahmestelle </a:t>
            </a:r>
          </a:p>
          <a:p>
            <a:pPr lvl="1"/>
            <a:r>
              <a:rPr lang="de-AT" sz="2000" dirty="0"/>
              <a:t>Neue Verschmutzung/Eintragsquelle wird nachgewiesen oder ein Parameter wird erstmals untersucht oder nachgewiesen</a:t>
            </a:r>
          </a:p>
          <a:p>
            <a:pPr lvl="1">
              <a:spcAft>
                <a:spcPts val="600"/>
              </a:spcAft>
            </a:pPr>
            <a:r>
              <a:rPr lang="de-AT" sz="2000" dirty="0"/>
              <a:t>Außerordentliche Ereignisse im bestehenden Einzugsgebiet, die zu einer zeitlich beschränkten Überschreitung führen</a:t>
            </a:r>
          </a:p>
          <a:p>
            <a:pPr lvl="2"/>
            <a:r>
              <a:rPr lang="de-AT" sz="2000" dirty="0"/>
              <a:t>Hier nur 1 Ausnahmegenehmigung à max. 3 Jahre möglich!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795BA6-8DD8-4571-AA14-DE333805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Trinkwasserverordnung – Aktueller Stand der Novelle - 22.11.2023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8CA8EC-8227-4FCD-A5C2-9DAE3E54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552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Republik-PP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SGPK-PPT-4x3-Calibri" id="{A3151CD9-390C-47EB-BC4B-E0D95A0A010C}" vid="{972D5B9A-8D82-4927-B408-46EDBC40E67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PPT-BMASGK-4x3_2</Template>
  <TotalTime>0</TotalTime>
  <Words>821</Words>
  <Application>Microsoft Office PowerPoint</Application>
  <PresentationFormat>Bildschirmpräsentation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Courier New</vt:lpstr>
      <vt:lpstr>Symbol</vt:lpstr>
      <vt:lpstr>Wingdings</vt:lpstr>
      <vt:lpstr>1_Republik-PPT-4x3</vt:lpstr>
      <vt:lpstr>Die neue Trinkwasserverordnung Aktueller Stand der Novelle</vt:lpstr>
      <vt:lpstr>Inhalt</vt:lpstr>
      <vt:lpstr>Stand der Novelle der Trinkwasserverordnung</vt:lpstr>
      <vt:lpstr>Risikobewertung und –management im Versorgungssystem</vt:lpstr>
      <vt:lpstr>Neue Chemische Parameter</vt:lpstr>
      <vt:lpstr>Anpassung Chemischer Parameter</vt:lpstr>
      <vt:lpstr>Betriebliche Überwachung</vt:lpstr>
      <vt:lpstr>Untersuchungshäufigkeiten</vt:lpstr>
      <vt:lpstr>Ausnahmegenehmigungen</vt:lpstr>
      <vt:lpstr>Neue Informationsverpflichtungen</vt:lpstr>
      <vt:lpstr>Weitere Informationsverpflichtungen in TW-RL</vt:lpstr>
      <vt:lpstr>Weitere Neuerungen bei der Eigenkontrolle</vt:lpstr>
      <vt:lpstr>Fazit</vt:lpstr>
      <vt:lpstr>Danke für Ihre  Aufmerksamkeit!</vt:lpstr>
    </vt:vector>
  </TitlesOfParts>
  <Company>BMG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Trinkwasseruntersuchung Quo vadis?</dc:title>
  <dc:creator>Christina Lippitsch</dc:creator>
  <cp:lastModifiedBy>Lippitsch, Christina</cp:lastModifiedBy>
  <cp:revision>59</cp:revision>
  <cp:lastPrinted>2018-07-05T18:23:58Z</cp:lastPrinted>
  <dcterms:created xsi:type="dcterms:W3CDTF">2019-03-14T14:18:58Z</dcterms:created>
  <dcterms:modified xsi:type="dcterms:W3CDTF">2023-11-16T16:38:08Z</dcterms:modified>
</cp:coreProperties>
</file>